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4641" r:id="rId5"/>
    <p:sldMasterId id="2147484655" r:id="rId6"/>
  </p:sldMasterIdLst>
  <p:notesMasterIdLst>
    <p:notesMasterId r:id="rId17"/>
  </p:notesMasterIdLst>
  <p:handoutMasterIdLst>
    <p:handoutMasterId r:id="rId18"/>
  </p:handoutMasterIdLst>
  <p:sldIdLst>
    <p:sldId id="464" r:id="rId7"/>
    <p:sldId id="2404" r:id="rId8"/>
    <p:sldId id="2369" r:id="rId9"/>
    <p:sldId id="671" r:id="rId10"/>
    <p:sldId id="463" r:id="rId11"/>
    <p:sldId id="489" r:id="rId12"/>
    <p:sldId id="501" r:id="rId13"/>
    <p:sldId id="495" r:id="rId14"/>
    <p:sldId id="711" r:id="rId15"/>
    <p:sldId id="509" r:id="rId16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439" userDrawn="1">
          <p15:clr>
            <a:srgbClr val="A4A3A4"/>
          </p15:clr>
        </p15:guide>
        <p15:guide id="3" orient="horz" pos="799" userDrawn="1">
          <p15:clr>
            <a:srgbClr val="A4A3A4"/>
          </p15:clr>
        </p15:guide>
        <p15:guide id="4" orient="horz" pos="3720" userDrawn="1">
          <p15:clr>
            <a:srgbClr val="A4A3A4"/>
          </p15:clr>
        </p15:guide>
        <p15:guide id="5" orient="horz" pos="971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368" userDrawn="1">
          <p15:clr>
            <a:srgbClr val="A4A3A4"/>
          </p15:clr>
        </p15:guide>
        <p15:guide id="8" pos="7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38D"/>
    <a:srgbClr val="C6007E"/>
    <a:srgbClr val="F6AF7A"/>
    <a:srgbClr val="D9D9D9"/>
    <a:srgbClr val="E7E7EE"/>
    <a:srgbClr val="CCCBDB"/>
    <a:srgbClr val="CCCCFF"/>
    <a:srgbClr val="D893FF"/>
    <a:srgbClr val="6CB7FC"/>
    <a:srgbClr val="0302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3" autoAdjust="0"/>
    <p:restoredTop sz="96433" autoAdjust="0"/>
  </p:normalViewPr>
  <p:slideViewPr>
    <p:cSldViewPr snapToGrid="0" snapToObjects="1">
      <p:cViewPr varScale="1">
        <p:scale>
          <a:sx n="111" d="100"/>
          <a:sy n="111" d="100"/>
        </p:scale>
        <p:origin x="588" y="96"/>
      </p:cViewPr>
      <p:guideLst>
        <p:guide orient="horz" pos="2160"/>
        <p:guide orient="horz" pos="3439"/>
        <p:guide orient="horz" pos="799"/>
        <p:guide orient="horz" pos="3720"/>
        <p:guide orient="horz" pos="971"/>
        <p:guide pos="3840"/>
        <p:guide pos="368"/>
        <p:guide pos="7312"/>
      </p:guideLst>
    </p:cSldViewPr>
  </p:slideViewPr>
  <p:outlineViewPr>
    <p:cViewPr>
      <p:scale>
        <a:sx n="33" d="100"/>
        <a:sy n="33" d="100"/>
      </p:scale>
      <p:origin x="0" y="22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37" d="100"/>
          <a:sy n="137" d="100"/>
        </p:scale>
        <p:origin x="3536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ba, Dumitru Iulian" userId="72c23c20-f479-4f19-97a9-81261b6c5cd7" providerId="ADAL" clId="{988B5774-47A4-4C49-8270-382525B45B6E}"/>
    <pc:docChg chg="undo custSel addSld delSld modSld sldOrd">
      <pc:chgData name="Baba, Dumitru Iulian" userId="72c23c20-f479-4f19-97a9-81261b6c5cd7" providerId="ADAL" clId="{988B5774-47A4-4C49-8270-382525B45B6E}" dt="2025-03-12T06:39:49.999" v="161" actId="47"/>
      <pc:docMkLst>
        <pc:docMk/>
      </pc:docMkLst>
      <pc:sldChg chg="del ord">
        <pc:chgData name="Baba, Dumitru Iulian" userId="72c23c20-f479-4f19-97a9-81261b6c5cd7" providerId="ADAL" clId="{988B5774-47A4-4C49-8270-382525B45B6E}" dt="2025-03-12T06:39:49.999" v="161" actId="47"/>
        <pc:sldMkLst>
          <pc:docMk/>
          <pc:sldMk cId="0" sldId="263"/>
        </pc:sldMkLst>
      </pc:sldChg>
      <pc:sldChg chg="modSp mod">
        <pc:chgData name="Baba, Dumitru Iulian" userId="72c23c20-f479-4f19-97a9-81261b6c5cd7" providerId="ADAL" clId="{988B5774-47A4-4C49-8270-382525B45B6E}" dt="2025-03-12T06:38:42.467" v="158" actId="20577"/>
        <pc:sldMkLst>
          <pc:docMk/>
          <pc:sldMk cId="1134380826" sldId="463"/>
        </pc:sldMkLst>
      </pc:sldChg>
      <pc:sldChg chg="modSp mod">
        <pc:chgData name="Baba, Dumitru Iulian" userId="72c23c20-f479-4f19-97a9-81261b6c5cd7" providerId="ADAL" clId="{988B5774-47A4-4C49-8270-382525B45B6E}" dt="2025-03-12T06:38:54.643" v="159" actId="113"/>
        <pc:sldMkLst>
          <pc:docMk/>
          <pc:sldMk cId="1527898983" sldId="489"/>
        </pc:sldMkLst>
      </pc:sldChg>
      <pc:sldChg chg="modSp mod">
        <pc:chgData name="Baba, Dumitru Iulian" userId="72c23c20-f479-4f19-97a9-81261b6c5cd7" providerId="ADAL" clId="{988B5774-47A4-4C49-8270-382525B45B6E}" dt="2025-03-12T06:39:28.646" v="160" actId="20577"/>
        <pc:sldMkLst>
          <pc:docMk/>
          <pc:sldMk cId="3276371658" sldId="495"/>
        </pc:sldMkLst>
      </pc:sldChg>
      <pc:sldChg chg="modSp mod">
        <pc:chgData name="Baba, Dumitru Iulian" userId="72c23c20-f479-4f19-97a9-81261b6c5cd7" providerId="ADAL" clId="{988B5774-47A4-4C49-8270-382525B45B6E}" dt="2025-03-12T06:38:11.602" v="155" actId="20577"/>
        <pc:sldMkLst>
          <pc:docMk/>
          <pc:sldMk cId="2899903026" sldId="671"/>
        </pc:sldMkLst>
      </pc:sldChg>
      <pc:sldChg chg="modSp mod">
        <pc:chgData name="Baba, Dumitru Iulian" userId="72c23c20-f479-4f19-97a9-81261b6c5cd7" providerId="ADAL" clId="{988B5774-47A4-4C49-8270-382525B45B6E}" dt="2025-03-12T06:35:20.172" v="78" actId="20577"/>
        <pc:sldMkLst>
          <pc:docMk/>
          <pc:sldMk cId="3535234790" sldId="711"/>
        </pc:sldMkLst>
      </pc:sldChg>
      <pc:sldChg chg="add del">
        <pc:chgData name="Baba, Dumitru Iulian" userId="72c23c20-f479-4f19-97a9-81261b6c5cd7" providerId="ADAL" clId="{988B5774-47A4-4C49-8270-382525B45B6E}" dt="2025-03-12T06:37:53.854" v="121" actId="47"/>
        <pc:sldMkLst>
          <pc:docMk/>
          <pc:sldMk cId="4015090563" sldId="835"/>
        </pc:sldMkLst>
      </pc:sldChg>
      <pc:sldChg chg="del">
        <pc:chgData name="Baba, Dumitru Iulian" userId="72c23c20-f479-4f19-97a9-81261b6c5cd7" providerId="ADAL" clId="{988B5774-47A4-4C49-8270-382525B45B6E}" dt="2025-03-12T06:36:02.069" v="82" actId="47"/>
        <pc:sldMkLst>
          <pc:docMk/>
          <pc:sldMk cId="3714633004" sldId="845"/>
        </pc:sldMkLst>
      </pc:sldChg>
      <pc:sldChg chg="modSp del mod">
        <pc:chgData name="Baba, Dumitru Iulian" userId="72c23c20-f479-4f19-97a9-81261b6c5cd7" providerId="ADAL" clId="{988B5774-47A4-4C49-8270-382525B45B6E}" dt="2025-03-12T06:37:38.074" v="118" actId="47"/>
        <pc:sldMkLst>
          <pc:docMk/>
          <pc:sldMk cId="288403965" sldId="846"/>
        </pc:sldMkLst>
      </pc:sldChg>
      <pc:sldChg chg="del">
        <pc:chgData name="Baba, Dumitru Iulian" userId="72c23c20-f479-4f19-97a9-81261b6c5cd7" providerId="ADAL" clId="{988B5774-47A4-4C49-8270-382525B45B6E}" dt="2025-03-12T06:37:57.366" v="122" actId="47"/>
        <pc:sldMkLst>
          <pc:docMk/>
          <pc:sldMk cId="1198880171" sldId="847"/>
        </pc:sldMkLst>
      </pc:sldChg>
      <pc:sldChg chg="add del">
        <pc:chgData name="Baba, Dumitru Iulian" userId="72c23c20-f479-4f19-97a9-81261b6c5cd7" providerId="ADAL" clId="{988B5774-47A4-4C49-8270-382525B45B6E}" dt="2025-03-12T06:35:54.538" v="80" actId="47"/>
        <pc:sldMkLst>
          <pc:docMk/>
          <pc:sldMk cId="2837020803" sldId="848"/>
        </pc:sldMkLst>
      </pc:sldChg>
      <pc:sldChg chg="add modTransition">
        <pc:chgData name="Baba, Dumitru Iulian" userId="72c23c20-f479-4f19-97a9-81261b6c5cd7" providerId="ADAL" clId="{988B5774-47A4-4C49-8270-382525B45B6E}" dt="2025-03-12T06:37:36.130" v="117"/>
        <pc:sldMkLst>
          <pc:docMk/>
          <pc:sldMk cId="3739905001" sldId="2369"/>
        </pc:sldMkLst>
      </pc:sldChg>
      <pc:sldChg chg="add">
        <pc:chgData name="Baba, Dumitru Iulian" userId="72c23c20-f479-4f19-97a9-81261b6c5cd7" providerId="ADAL" clId="{988B5774-47A4-4C49-8270-382525B45B6E}" dt="2025-03-12T06:36:00.225" v="81"/>
        <pc:sldMkLst>
          <pc:docMk/>
          <pc:sldMk cId="4265693578" sldId="2404"/>
        </pc:sldMkLst>
      </pc:sldChg>
      <pc:sldChg chg="add del">
        <pc:chgData name="Baba, Dumitru Iulian" userId="72c23c20-f479-4f19-97a9-81261b6c5cd7" providerId="ADAL" clId="{988B5774-47A4-4C49-8270-382525B45B6E}" dt="2025-03-12T06:37:25.976" v="116" actId="47"/>
        <pc:sldMkLst>
          <pc:docMk/>
          <pc:sldMk cId="550574028" sldId="2405"/>
        </pc:sldMkLst>
      </pc:sldChg>
      <pc:sldChg chg="add del">
        <pc:chgData name="Baba, Dumitru Iulian" userId="72c23c20-f479-4f19-97a9-81261b6c5cd7" providerId="ADAL" clId="{988B5774-47A4-4C49-8270-382525B45B6E}" dt="2025-03-12T06:37:14.418" v="114" actId="47"/>
        <pc:sldMkLst>
          <pc:docMk/>
          <pc:sldMk cId="901331576" sldId="2405"/>
        </pc:sldMkLst>
      </pc:sldChg>
      <pc:sldChg chg="add del">
        <pc:chgData name="Baba, Dumitru Iulian" userId="72c23c20-f479-4f19-97a9-81261b6c5cd7" providerId="ADAL" clId="{988B5774-47A4-4C49-8270-382525B45B6E}" dt="2025-03-12T06:37:03.434" v="112" actId="47"/>
        <pc:sldMkLst>
          <pc:docMk/>
          <pc:sldMk cId="1106520063" sldId="2405"/>
        </pc:sldMkLst>
      </pc:sldChg>
      <pc:sldMasterChg chg="delSldLayout">
        <pc:chgData name="Baba, Dumitru Iulian" userId="72c23c20-f479-4f19-97a9-81261b6c5cd7" providerId="ADAL" clId="{988B5774-47A4-4C49-8270-382525B45B6E}" dt="2025-03-12T06:39:49.999" v="161" actId="47"/>
        <pc:sldMasterMkLst>
          <pc:docMk/>
          <pc:sldMasterMk cId="0" sldId="2147483648"/>
        </pc:sldMasterMkLst>
        <pc:sldLayoutChg chg="del">
          <pc:chgData name="Baba, Dumitru Iulian" userId="72c23c20-f479-4f19-97a9-81261b6c5cd7" providerId="ADAL" clId="{988B5774-47A4-4C49-8270-382525B45B6E}" dt="2025-03-12T06:39:49.999" v="161" actId="47"/>
          <pc:sldLayoutMkLst>
            <pc:docMk/>
            <pc:sldMasterMk cId="0" sldId="2147483648"/>
            <pc:sldLayoutMk cId="87404016" sldId="2147484684"/>
          </pc:sldLayoutMkLst>
        </pc:sldLayoutChg>
      </pc:sldMasterChg>
    </pc:docChg>
  </pc:docChgLst>
  <pc:docChgLst>
    <pc:chgData name="Baba, Dumitru Iulian" userId="72c23c20-f479-4f19-97a9-81261b6c5cd7" providerId="ADAL" clId="{E0B0CF6F-5F85-4698-86FF-0D013E840DBF}"/>
    <pc:docChg chg="modSld">
      <pc:chgData name="Baba, Dumitru Iulian" userId="72c23c20-f479-4f19-97a9-81261b6c5cd7" providerId="ADAL" clId="{E0B0CF6F-5F85-4698-86FF-0D013E840DBF}" dt="2025-07-01T09:47:23.844" v="25" actId="20577"/>
      <pc:docMkLst>
        <pc:docMk/>
      </pc:docMkLst>
      <pc:sldChg chg="modSp mod">
        <pc:chgData name="Baba, Dumitru Iulian" userId="72c23c20-f479-4f19-97a9-81261b6c5cd7" providerId="ADAL" clId="{E0B0CF6F-5F85-4698-86FF-0D013E840DBF}" dt="2025-07-01T09:47:23.844" v="25" actId="20577"/>
        <pc:sldMkLst>
          <pc:docMk/>
          <pc:sldMk cId="3535234790" sldId="711"/>
        </pc:sldMkLst>
        <pc:spChg chg="mod">
          <ac:chgData name="Baba, Dumitru Iulian" userId="72c23c20-f479-4f19-97a9-81261b6c5cd7" providerId="ADAL" clId="{E0B0CF6F-5F85-4698-86FF-0D013E840DBF}" dt="2025-07-01T09:47:10.503" v="14" actId="20577"/>
          <ac:spMkLst>
            <pc:docMk/>
            <pc:sldMk cId="3535234790" sldId="711"/>
            <ac:spMk id="12" creationId="{00000000-0000-0000-0000-000000000000}"/>
          </ac:spMkLst>
        </pc:spChg>
        <pc:spChg chg="mod">
          <ac:chgData name="Baba, Dumitru Iulian" userId="72c23c20-f479-4f19-97a9-81261b6c5cd7" providerId="ADAL" clId="{E0B0CF6F-5F85-4698-86FF-0D013E840DBF}" dt="2025-07-01T09:47:23.844" v="25" actId="20577"/>
          <ac:spMkLst>
            <pc:docMk/>
            <pc:sldMk cId="3535234790" sldId="711"/>
            <ac:spMk id="18" creationId="{A3B74B14-8AAF-48E3-8A59-FA75D7ACA825}"/>
          </ac:spMkLst>
        </pc:spChg>
      </pc:sldChg>
      <pc:sldChg chg="modSp mod">
        <pc:chgData name="Baba, Dumitru Iulian" userId="72c23c20-f479-4f19-97a9-81261b6c5cd7" providerId="ADAL" clId="{E0B0CF6F-5F85-4698-86FF-0D013E840DBF}" dt="2025-07-01T09:46:34.971" v="8" actId="20577"/>
        <pc:sldMkLst>
          <pc:docMk/>
          <pc:sldMk cId="3739905001" sldId="2369"/>
        </pc:sldMkLst>
        <pc:spChg chg="mod">
          <ac:chgData name="Baba, Dumitru Iulian" userId="72c23c20-f479-4f19-97a9-81261b6c5cd7" providerId="ADAL" clId="{E0B0CF6F-5F85-4698-86FF-0D013E840DBF}" dt="2025-07-01T09:46:34.971" v="8" actId="20577"/>
          <ac:spMkLst>
            <pc:docMk/>
            <pc:sldMk cId="3739905001" sldId="2369"/>
            <ac:spMk id="7" creationId="{00000000-0000-0000-0000-000000000000}"/>
          </ac:spMkLst>
        </pc:spChg>
      </pc:sldChg>
    </pc:docChg>
  </pc:docChgLst>
  <pc:docChgLst>
    <pc:chgData name="Monos, Eva" userId="S::kisse@wizzair.com::327cae76-b6f6-44ab-8d53-cd698cbce437" providerId="AD" clId="Web-{BECFF47C-C97C-2E15-B244-8338FB0DD028}"/>
    <pc:docChg chg="modSld">
      <pc:chgData name="Monos, Eva" userId="S::kisse@wizzair.com::327cae76-b6f6-44ab-8d53-cd698cbce437" providerId="AD" clId="Web-{BECFF47C-C97C-2E15-B244-8338FB0DD028}" dt="2023-02-21T07:48:10.513" v="5" actId="20577"/>
      <pc:docMkLst>
        <pc:docMk/>
      </pc:docMkLst>
      <pc:sldChg chg="modSp">
        <pc:chgData name="Monos, Eva" userId="S::kisse@wizzair.com::327cae76-b6f6-44ab-8d53-cd698cbce437" providerId="AD" clId="Web-{BECFF47C-C97C-2E15-B244-8338FB0DD028}" dt="2023-02-21T07:47:25.902" v="1" actId="20577"/>
        <pc:sldMkLst>
          <pc:docMk/>
          <pc:sldMk cId="3714633004" sldId="845"/>
        </pc:sldMkLst>
      </pc:sldChg>
      <pc:sldChg chg="modSp">
        <pc:chgData name="Monos, Eva" userId="S::kisse@wizzair.com::327cae76-b6f6-44ab-8d53-cd698cbce437" providerId="AD" clId="Web-{BECFF47C-C97C-2E15-B244-8338FB0DD028}" dt="2023-02-21T07:48:10.513" v="5" actId="20577"/>
        <pc:sldMkLst>
          <pc:docMk/>
          <pc:sldMk cId="288403965" sldId="84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E6FDE-6D98-974D-BE24-E53FA793C0E6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27022-5CEF-F345-BB3C-34C606D7E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36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9614FD-1784-45CA-ACD6-EE1ABF0DC872}" type="datetimeFigureOut">
              <a:rPr lang="hu-HU"/>
              <a:pPr>
                <a:defRPr/>
              </a:pPr>
              <a:t>2025. 07. 01.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D04DCE3-8D97-4FCA-BC5D-03988D28AC37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141234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hu-HU" b="1"/>
              <a:t>General </a:t>
            </a:r>
            <a:r>
              <a:rPr lang="hu-HU" b="1" err="1"/>
              <a:t>advices</a:t>
            </a:r>
            <a:endParaRPr lang="hu-HU" b="1"/>
          </a:p>
          <a:p>
            <a:pPr marL="0" indent="0">
              <a:buFont typeface="Arial" panose="020B0604020202020204" pitchFamily="34" charset="0"/>
              <a:buNone/>
            </a:pPr>
            <a:endParaRPr lang="hu-HU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err="1"/>
              <a:t>do</a:t>
            </a:r>
            <a:r>
              <a:rPr lang="hu-HU"/>
              <a:t> </a:t>
            </a:r>
            <a:r>
              <a:rPr lang="hu-HU" err="1"/>
              <a:t>speak</a:t>
            </a:r>
            <a:r>
              <a:rPr lang="hu-HU"/>
              <a:t> </a:t>
            </a:r>
            <a:r>
              <a:rPr lang="hu-HU" err="1"/>
              <a:t>slowly</a:t>
            </a:r>
            <a:endParaRPr lang="hu-HU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err="1"/>
              <a:t>explain</a:t>
            </a:r>
            <a:r>
              <a:rPr lang="hu-HU"/>
              <a:t> </a:t>
            </a:r>
            <a:r>
              <a:rPr lang="hu-HU" err="1"/>
              <a:t>all</a:t>
            </a:r>
            <a:r>
              <a:rPr lang="hu-HU"/>
              <a:t>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important</a:t>
            </a:r>
            <a:r>
              <a:rPr lang="hu-HU"/>
              <a:t> </a:t>
            </a:r>
            <a:r>
              <a:rPr lang="hu-HU" err="1"/>
              <a:t>details</a:t>
            </a:r>
            <a:endParaRPr lang="hu-HU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err="1"/>
              <a:t>do</a:t>
            </a:r>
            <a:r>
              <a:rPr lang="hu-HU"/>
              <a:t> NOT </a:t>
            </a:r>
            <a:r>
              <a:rPr lang="hu-HU" err="1"/>
              <a:t>use</a:t>
            </a:r>
            <a:r>
              <a:rPr lang="hu-HU"/>
              <a:t> WIZZ-</a:t>
            </a:r>
            <a:r>
              <a:rPr lang="hu-HU" err="1"/>
              <a:t>specific</a:t>
            </a:r>
            <a:r>
              <a:rPr lang="hu-HU"/>
              <a:t> </a:t>
            </a:r>
            <a:r>
              <a:rPr lang="hu-HU" err="1"/>
              <a:t>abbreviations</a:t>
            </a:r>
            <a:r>
              <a:rPr lang="hu-HU"/>
              <a:t> like, HP, LS, OTET, CA, SC, CRDO </a:t>
            </a:r>
            <a:r>
              <a:rPr lang="hu-HU" err="1"/>
              <a:t>because</a:t>
            </a:r>
            <a:r>
              <a:rPr lang="hu-HU"/>
              <a:t> </a:t>
            </a:r>
            <a:r>
              <a:rPr lang="hu-HU" err="1"/>
              <a:t>people</a:t>
            </a:r>
            <a:r>
              <a:rPr lang="hu-HU"/>
              <a:t> </a:t>
            </a:r>
            <a:r>
              <a:rPr lang="hu-HU" err="1"/>
              <a:t>won’t</a:t>
            </a:r>
            <a:r>
              <a:rPr lang="hu-HU"/>
              <a:t> </a:t>
            </a:r>
            <a:r>
              <a:rPr lang="hu-HU" err="1"/>
              <a:t>understand</a:t>
            </a:r>
            <a:r>
              <a:rPr lang="hu-HU"/>
              <a:t> </a:t>
            </a:r>
            <a:r>
              <a:rPr lang="hu-HU" err="1"/>
              <a:t>what</a:t>
            </a:r>
            <a:r>
              <a:rPr lang="hu-HU"/>
              <a:t> </a:t>
            </a:r>
            <a:r>
              <a:rPr lang="hu-HU" err="1"/>
              <a:t>you</a:t>
            </a:r>
            <a:r>
              <a:rPr lang="hu-HU"/>
              <a:t> </a:t>
            </a:r>
            <a:r>
              <a:rPr lang="hu-HU" err="1"/>
              <a:t>are</a:t>
            </a:r>
            <a:r>
              <a:rPr lang="hu-HU"/>
              <a:t> </a:t>
            </a:r>
            <a:r>
              <a:rPr lang="hu-HU" err="1"/>
              <a:t>talking</a:t>
            </a:r>
            <a:r>
              <a:rPr lang="hu-HU"/>
              <a:t> </a:t>
            </a:r>
            <a:r>
              <a:rPr lang="hu-HU" err="1"/>
              <a:t>about</a:t>
            </a:r>
            <a:r>
              <a:rPr lang="hu-HU"/>
              <a:t>. </a:t>
            </a:r>
            <a:r>
              <a:rPr lang="hu-HU" err="1"/>
              <a:t>If</a:t>
            </a:r>
            <a:r>
              <a:rPr lang="hu-HU"/>
              <a:t> </a:t>
            </a:r>
            <a:r>
              <a:rPr lang="hu-HU" err="1"/>
              <a:t>you</a:t>
            </a:r>
            <a:r>
              <a:rPr lang="hu-HU"/>
              <a:t> </a:t>
            </a:r>
            <a:r>
              <a:rPr lang="hu-HU" err="1"/>
              <a:t>talk</a:t>
            </a:r>
            <a:r>
              <a:rPr lang="hu-HU"/>
              <a:t> </a:t>
            </a:r>
            <a:r>
              <a:rPr lang="hu-HU" err="1"/>
              <a:t>about</a:t>
            </a:r>
            <a:r>
              <a:rPr lang="hu-HU"/>
              <a:t> </a:t>
            </a:r>
            <a:r>
              <a:rPr lang="hu-HU" err="1"/>
              <a:t>these</a:t>
            </a:r>
            <a:r>
              <a:rPr lang="hu-HU"/>
              <a:t>, </a:t>
            </a:r>
            <a:r>
              <a:rPr lang="hu-HU" err="1"/>
              <a:t>please</a:t>
            </a:r>
            <a:r>
              <a:rPr lang="hu-HU"/>
              <a:t> </a:t>
            </a:r>
            <a:r>
              <a:rPr lang="hu-HU" err="1"/>
              <a:t>explain</a:t>
            </a:r>
            <a:r>
              <a:rPr lang="hu-HU"/>
              <a:t> </a:t>
            </a:r>
            <a:r>
              <a:rPr lang="hu-HU" err="1"/>
              <a:t>them</a:t>
            </a:r>
            <a:r>
              <a:rPr lang="hu-HU"/>
              <a:t> </a:t>
            </a:r>
            <a:r>
              <a:rPr lang="hu-HU" err="1"/>
              <a:t>properly</a:t>
            </a:r>
            <a:r>
              <a:rPr lang="hu-HU"/>
              <a:t> (</a:t>
            </a:r>
            <a:r>
              <a:rPr lang="hu-HU" err="1"/>
              <a:t>paid</a:t>
            </a:r>
            <a:r>
              <a:rPr lang="hu-HU"/>
              <a:t> </a:t>
            </a:r>
            <a:r>
              <a:rPr lang="hu-HU" err="1"/>
              <a:t>holiday</a:t>
            </a:r>
            <a:r>
              <a:rPr lang="hu-HU"/>
              <a:t>, </a:t>
            </a:r>
            <a:r>
              <a:rPr lang="hu-HU" err="1"/>
              <a:t>sick</a:t>
            </a:r>
            <a:r>
              <a:rPr lang="hu-HU"/>
              <a:t> </a:t>
            </a:r>
            <a:r>
              <a:rPr lang="hu-HU" err="1"/>
              <a:t>leave</a:t>
            </a:r>
            <a:r>
              <a:rPr lang="hu-HU"/>
              <a:t>, </a:t>
            </a:r>
            <a:r>
              <a:rPr lang="hu-HU" err="1"/>
              <a:t>on</a:t>
            </a:r>
            <a:r>
              <a:rPr lang="hu-HU"/>
              <a:t> </a:t>
            </a:r>
            <a:r>
              <a:rPr lang="hu-HU" err="1"/>
              <a:t>time</a:t>
            </a:r>
            <a:r>
              <a:rPr lang="hu-HU"/>
              <a:t> </a:t>
            </a:r>
            <a:r>
              <a:rPr lang="hu-HU" err="1"/>
              <a:t>every</a:t>
            </a:r>
            <a:r>
              <a:rPr lang="hu-HU"/>
              <a:t> </a:t>
            </a:r>
            <a:r>
              <a:rPr lang="hu-HU" err="1"/>
              <a:t>time</a:t>
            </a:r>
            <a:r>
              <a:rPr lang="hu-HU"/>
              <a:t>, </a:t>
            </a:r>
            <a:r>
              <a:rPr lang="hu-HU" err="1"/>
              <a:t>cabin</a:t>
            </a:r>
            <a:r>
              <a:rPr lang="hu-HU"/>
              <a:t> </a:t>
            </a:r>
            <a:r>
              <a:rPr lang="hu-HU" err="1"/>
              <a:t>attendant</a:t>
            </a:r>
            <a:r>
              <a:rPr lang="hu-HU"/>
              <a:t>, </a:t>
            </a:r>
            <a:r>
              <a:rPr lang="hu-HU" err="1"/>
              <a:t>senior</a:t>
            </a:r>
            <a:r>
              <a:rPr lang="hu-HU"/>
              <a:t> </a:t>
            </a:r>
            <a:r>
              <a:rPr lang="hu-HU" err="1"/>
              <a:t>cabin</a:t>
            </a:r>
            <a:r>
              <a:rPr lang="hu-HU"/>
              <a:t> </a:t>
            </a:r>
            <a:r>
              <a:rPr lang="hu-HU" err="1"/>
              <a:t>attendant</a:t>
            </a:r>
            <a:r>
              <a:rPr lang="hu-HU"/>
              <a:t>, </a:t>
            </a:r>
            <a:r>
              <a:rPr lang="hu-HU" err="1"/>
              <a:t>crew</a:t>
            </a:r>
            <a:r>
              <a:rPr lang="hu-HU"/>
              <a:t> </a:t>
            </a:r>
            <a:r>
              <a:rPr lang="hu-HU" err="1"/>
              <a:t>requested</a:t>
            </a:r>
            <a:r>
              <a:rPr lang="hu-HU"/>
              <a:t> </a:t>
            </a:r>
            <a:r>
              <a:rPr lang="hu-HU" err="1"/>
              <a:t>day</a:t>
            </a:r>
            <a:r>
              <a:rPr lang="hu-HU"/>
              <a:t> </a:t>
            </a:r>
            <a:r>
              <a:rPr lang="hu-HU" err="1"/>
              <a:t>off</a:t>
            </a:r>
            <a:r>
              <a:rPr lang="hu-HU"/>
              <a:t>/</a:t>
            </a:r>
            <a:r>
              <a:rPr lang="hu-HU" err="1"/>
              <a:t>off</a:t>
            </a:r>
            <a:r>
              <a:rPr lang="hu-HU"/>
              <a:t> </a:t>
            </a:r>
            <a:r>
              <a:rPr lang="hu-HU" err="1"/>
              <a:t>days</a:t>
            </a:r>
            <a:r>
              <a:rPr lang="hu-HU"/>
              <a:t> </a:t>
            </a:r>
            <a:r>
              <a:rPr lang="hu-HU" err="1"/>
              <a:t>granted</a:t>
            </a:r>
            <a:r>
              <a:rPr lang="hu-HU"/>
              <a:t> </a:t>
            </a:r>
            <a:r>
              <a:rPr lang="hu-HU" err="1"/>
              <a:t>for</a:t>
            </a:r>
            <a:r>
              <a:rPr lang="hu-HU"/>
              <a:t> </a:t>
            </a:r>
            <a:r>
              <a:rPr lang="hu-HU" err="1"/>
              <a:t>sure</a:t>
            </a:r>
            <a:r>
              <a:rPr lang="hu-HU"/>
              <a:t>,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/>
              <a:t>stop </a:t>
            </a:r>
            <a:r>
              <a:rPr lang="hu-HU" err="1"/>
              <a:t>every</a:t>
            </a:r>
            <a:r>
              <a:rPr lang="hu-HU"/>
              <a:t> </a:t>
            </a:r>
            <a:r>
              <a:rPr lang="hu-HU" err="1"/>
              <a:t>now</a:t>
            </a:r>
            <a:r>
              <a:rPr lang="hu-HU"/>
              <a:t> and </a:t>
            </a:r>
            <a:r>
              <a:rPr lang="hu-HU" err="1"/>
              <a:t>then</a:t>
            </a:r>
            <a:r>
              <a:rPr lang="hu-HU"/>
              <a:t> and </a:t>
            </a:r>
            <a:r>
              <a:rPr lang="hu-HU" err="1"/>
              <a:t>ask</a:t>
            </a:r>
            <a:r>
              <a:rPr lang="hu-HU"/>
              <a:t>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candidates</a:t>
            </a:r>
            <a:r>
              <a:rPr lang="hu-HU"/>
              <a:t> </a:t>
            </a:r>
            <a:r>
              <a:rPr lang="hu-HU" err="1"/>
              <a:t>if</a:t>
            </a:r>
            <a:r>
              <a:rPr lang="hu-HU"/>
              <a:t> </a:t>
            </a:r>
            <a:r>
              <a:rPr lang="hu-HU" err="1"/>
              <a:t>they</a:t>
            </a:r>
            <a:r>
              <a:rPr lang="hu-HU"/>
              <a:t> </a:t>
            </a:r>
            <a:r>
              <a:rPr lang="hu-HU" err="1"/>
              <a:t>have</a:t>
            </a:r>
            <a:r>
              <a:rPr lang="hu-HU"/>
              <a:t> </a:t>
            </a:r>
            <a:r>
              <a:rPr lang="hu-HU" err="1"/>
              <a:t>any</a:t>
            </a:r>
            <a:r>
              <a:rPr lang="hu-HU"/>
              <a:t> </a:t>
            </a:r>
            <a:r>
              <a:rPr lang="hu-HU" err="1"/>
              <a:t>questions</a:t>
            </a:r>
            <a:endParaRPr lang="hu-HU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err="1"/>
              <a:t>Aircraft</a:t>
            </a:r>
            <a:r>
              <a:rPr lang="hu-HU"/>
              <a:t> </a:t>
            </a:r>
            <a:r>
              <a:rPr lang="hu-HU" err="1"/>
              <a:t>does</a:t>
            </a:r>
            <a:r>
              <a:rPr lang="hu-HU"/>
              <a:t> </a:t>
            </a:r>
            <a:r>
              <a:rPr lang="hu-HU" err="1"/>
              <a:t>not</a:t>
            </a:r>
            <a:r>
              <a:rPr lang="hu-HU"/>
              <a:t> </a:t>
            </a:r>
            <a:r>
              <a:rPr lang="hu-HU" err="1"/>
              <a:t>have</a:t>
            </a:r>
            <a:r>
              <a:rPr lang="hu-HU"/>
              <a:t> </a:t>
            </a:r>
            <a:r>
              <a:rPr lang="hu-HU" err="1"/>
              <a:t>plural</a:t>
            </a:r>
            <a:r>
              <a:rPr lang="hu-HU"/>
              <a:t>!!!! 1 </a:t>
            </a:r>
            <a:r>
              <a:rPr lang="hu-HU" err="1"/>
              <a:t>aircraft</a:t>
            </a:r>
            <a:r>
              <a:rPr lang="hu-HU"/>
              <a:t>, 2 </a:t>
            </a:r>
            <a:r>
              <a:rPr lang="hu-HU" err="1"/>
              <a:t>aircraft</a:t>
            </a:r>
            <a:r>
              <a:rPr lang="hu-HU"/>
              <a:t>, 10 </a:t>
            </a:r>
            <a:r>
              <a:rPr lang="hu-HU" err="1"/>
              <a:t>aircraft</a:t>
            </a:r>
            <a:r>
              <a:rPr lang="hu-HU"/>
              <a:t>, 1,000 </a:t>
            </a:r>
            <a:r>
              <a:rPr lang="hu-HU" err="1"/>
              <a:t>aircraft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4DCE3-8D97-4FCA-BC5D-03988D28AC37}" type="slidenum">
              <a:rPr lang="hu-HU" altLang="en-US" smtClean="0"/>
              <a:pPr/>
              <a:t>1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47956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Bases and countries are counted with suspended Kyiv, Lviv (Ukraine), Chisinau (Moldova)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FD814-AC4C-46FE-AF04-040A3F4AA3B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475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err="1"/>
              <a:t>Please</a:t>
            </a:r>
            <a:r>
              <a:rPr lang="hu-HU"/>
              <a:t> </a:t>
            </a:r>
            <a:r>
              <a:rPr lang="hu-HU" err="1"/>
              <a:t>explain</a:t>
            </a:r>
            <a:r>
              <a:rPr lang="hu-HU"/>
              <a:t>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course</a:t>
            </a:r>
            <a:r>
              <a:rPr lang="hu-HU"/>
              <a:t> of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day</a:t>
            </a:r>
            <a:endParaRPr lang="hu-HU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/>
              <a:t>Tell </a:t>
            </a:r>
            <a:r>
              <a:rPr lang="hu-HU" err="1"/>
              <a:t>participants</a:t>
            </a:r>
            <a:r>
              <a:rPr lang="hu-HU"/>
              <a:t> </a:t>
            </a:r>
            <a:r>
              <a:rPr lang="hu-HU" err="1"/>
              <a:t>what</a:t>
            </a:r>
            <a:r>
              <a:rPr lang="hu-HU"/>
              <a:t> </a:t>
            </a:r>
            <a:r>
              <a:rPr lang="hu-HU" err="1"/>
              <a:t>they</a:t>
            </a:r>
            <a:r>
              <a:rPr lang="hu-HU"/>
              <a:t> </a:t>
            </a:r>
            <a:r>
              <a:rPr lang="hu-HU" err="1"/>
              <a:t>should</a:t>
            </a:r>
            <a:r>
              <a:rPr lang="hu-HU"/>
              <a:t> </a:t>
            </a:r>
            <a:r>
              <a:rPr lang="hu-HU" err="1"/>
              <a:t>expect</a:t>
            </a:r>
            <a:r>
              <a:rPr lang="hu-HU"/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err="1"/>
              <a:t>to</a:t>
            </a:r>
            <a:r>
              <a:rPr lang="hu-HU"/>
              <a:t> be </a:t>
            </a:r>
            <a:r>
              <a:rPr lang="hu-HU" err="1"/>
              <a:t>called</a:t>
            </a:r>
            <a:r>
              <a:rPr lang="hu-HU"/>
              <a:t> in </a:t>
            </a:r>
            <a:r>
              <a:rPr lang="hu-HU" err="1"/>
              <a:t>individually</a:t>
            </a:r>
            <a:r>
              <a:rPr lang="hu-HU"/>
              <a:t> </a:t>
            </a:r>
            <a:r>
              <a:rPr lang="hu-HU" err="1"/>
              <a:t>first</a:t>
            </a:r>
            <a:endParaRPr lang="hu-HU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err="1"/>
              <a:t>That</a:t>
            </a:r>
            <a:r>
              <a:rPr lang="hu-HU"/>
              <a:t> </a:t>
            </a:r>
            <a:r>
              <a:rPr lang="hu-HU" err="1"/>
              <a:t>you</a:t>
            </a:r>
            <a:r>
              <a:rPr lang="hu-HU"/>
              <a:t> </a:t>
            </a:r>
            <a:r>
              <a:rPr lang="hu-HU" err="1"/>
              <a:t>will</a:t>
            </a:r>
            <a:r>
              <a:rPr lang="hu-HU"/>
              <a:t> </a:t>
            </a:r>
            <a:r>
              <a:rPr lang="hu-HU" err="1"/>
              <a:t>make</a:t>
            </a:r>
            <a:r>
              <a:rPr lang="hu-HU"/>
              <a:t> a decision </a:t>
            </a:r>
            <a:r>
              <a:rPr lang="hu-HU" err="1"/>
              <a:t>after</a:t>
            </a:r>
            <a:r>
              <a:rPr lang="hu-HU"/>
              <a:t> </a:t>
            </a:r>
            <a:r>
              <a:rPr lang="hu-HU" err="1"/>
              <a:t>each</a:t>
            </a:r>
            <a:r>
              <a:rPr lang="hu-HU"/>
              <a:t> </a:t>
            </a:r>
            <a:r>
              <a:rPr lang="hu-HU" err="1"/>
              <a:t>round</a:t>
            </a:r>
            <a:r>
              <a:rPr lang="hu-HU"/>
              <a:t> and </a:t>
            </a:r>
            <a:r>
              <a:rPr lang="hu-HU" err="1"/>
              <a:t>only</a:t>
            </a:r>
            <a:r>
              <a:rPr lang="hu-HU"/>
              <a:t>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successful</a:t>
            </a:r>
            <a:r>
              <a:rPr lang="hu-HU"/>
              <a:t> </a:t>
            </a:r>
            <a:r>
              <a:rPr lang="hu-HU" err="1"/>
              <a:t>candidates</a:t>
            </a:r>
            <a:r>
              <a:rPr lang="hu-HU"/>
              <a:t> </a:t>
            </a:r>
            <a:r>
              <a:rPr lang="hu-HU" err="1"/>
              <a:t>will</a:t>
            </a:r>
            <a:r>
              <a:rPr lang="hu-HU"/>
              <a:t> </a:t>
            </a:r>
            <a:r>
              <a:rPr lang="hu-HU" err="1"/>
              <a:t>make</a:t>
            </a:r>
            <a:r>
              <a:rPr lang="hu-HU"/>
              <a:t> </a:t>
            </a:r>
            <a:r>
              <a:rPr lang="hu-HU" err="1"/>
              <a:t>it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next</a:t>
            </a:r>
            <a:r>
              <a:rPr lang="hu-HU"/>
              <a:t> </a:t>
            </a:r>
            <a:r>
              <a:rPr lang="hu-HU" err="1"/>
              <a:t>round</a:t>
            </a:r>
            <a:endParaRPr lang="hu-HU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/>
              <a:t>Tell </a:t>
            </a:r>
            <a:r>
              <a:rPr lang="hu-HU" err="1"/>
              <a:t>them</a:t>
            </a:r>
            <a:r>
              <a:rPr lang="hu-HU"/>
              <a:t> </a:t>
            </a:r>
            <a:r>
              <a:rPr lang="hu-HU" err="1"/>
              <a:t>how</a:t>
            </a:r>
            <a:r>
              <a:rPr lang="hu-HU"/>
              <a:t> </a:t>
            </a:r>
            <a:r>
              <a:rPr lang="hu-HU" err="1"/>
              <a:t>long</a:t>
            </a:r>
            <a:r>
              <a:rPr lang="hu-HU"/>
              <a:t> </a:t>
            </a:r>
            <a:r>
              <a:rPr lang="hu-HU" err="1"/>
              <a:t>you</a:t>
            </a:r>
            <a:r>
              <a:rPr lang="hu-HU"/>
              <a:t> </a:t>
            </a:r>
            <a:r>
              <a:rPr lang="hu-HU" err="1"/>
              <a:t>think</a:t>
            </a:r>
            <a:r>
              <a:rPr lang="hu-HU"/>
              <a:t>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day</a:t>
            </a:r>
            <a:r>
              <a:rPr lang="hu-HU"/>
              <a:t> </a:t>
            </a:r>
            <a:r>
              <a:rPr lang="hu-HU" err="1"/>
              <a:t>will</a:t>
            </a:r>
            <a:r>
              <a:rPr lang="hu-HU"/>
              <a:t> last (</a:t>
            </a:r>
            <a:r>
              <a:rPr lang="hu-HU" err="1"/>
              <a:t>based</a:t>
            </a:r>
            <a:r>
              <a:rPr lang="hu-HU"/>
              <a:t> </a:t>
            </a:r>
            <a:r>
              <a:rPr lang="hu-HU" err="1"/>
              <a:t>on</a:t>
            </a:r>
            <a:r>
              <a:rPr lang="hu-HU"/>
              <a:t>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number</a:t>
            </a:r>
            <a:r>
              <a:rPr lang="hu-HU"/>
              <a:t> of </a:t>
            </a:r>
            <a:r>
              <a:rPr lang="hu-HU" err="1"/>
              <a:t>people</a:t>
            </a:r>
            <a:r>
              <a:rPr lang="hu-HU"/>
              <a:t> </a:t>
            </a:r>
            <a:r>
              <a:rPr lang="hu-HU" err="1"/>
              <a:t>present</a:t>
            </a:r>
            <a:r>
              <a:rPr lang="hu-HU"/>
              <a:t> at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event</a:t>
            </a:r>
            <a:r>
              <a:rPr lang="hu-HU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/>
              <a:t>Mention </a:t>
            </a:r>
            <a:r>
              <a:rPr lang="hu-HU" err="1"/>
              <a:t>that</a:t>
            </a:r>
            <a:r>
              <a:rPr lang="hu-HU"/>
              <a:t> </a:t>
            </a:r>
            <a:r>
              <a:rPr lang="hu-HU" err="1"/>
              <a:t>you</a:t>
            </a:r>
            <a:r>
              <a:rPr lang="hu-HU"/>
              <a:t> </a:t>
            </a:r>
            <a:r>
              <a:rPr lang="hu-HU" err="1"/>
              <a:t>will</a:t>
            </a:r>
            <a:r>
              <a:rPr lang="hu-HU"/>
              <a:t> </a:t>
            </a:r>
            <a:r>
              <a:rPr lang="hu-HU" err="1"/>
              <a:t>assign</a:t>
            </a:r>
            <a:r>
              <a:rPr lang="hu-HU"/>
              <a:t> a </a:t>
            </a:r>
            <a:r>
              <a:rPr lang="hu-HU" err="1"/>
              <a:t>number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each</a:t>
            </a:r>
            <a:r>
              <a:rPr lang="hu-HU"/>
              <a:t> of </a:t>
            </a:r>
            <a:r>
              <a:rPr lang="hu-HU" err="1"/>
              <a:t>them</a:t>
            </a:r>
            <a:r>
              <a:rPr lang="hu-HU"/>
              <a:t> </a:t>
            </a:r>
            <a:r>
              <a:rPr lang="hu-HU" err="1"/>
              <a:t>because</a:t>
            </a:r>
            <a:r>
              <a:rPr lang="hu-HU"/>
              <a:t> of GDPR </a:t>
            </a:r>
            <a:r>
              <a:rPr lang="hu-HU" err="1"/>
              <a:t>issues</a:t>
            </a:r>
            <a:r>
              <a:rPr lang="hu-HU"/>
              <a:t> and </a:t>
            </a:r>
            <a:r>
              <a:rPr lang="hu-HU" err="1"/>
              <a:t>you</a:t>
            </a:r>
            <a:r>
              <a:rPr lang="hu-HU"/>
              <a:t> </a:t>
            </a:r>
            <a:r>
              <a:rPr lang="hu-HU" err="1"/>
              <a:t>will</a:t>
            </a:r>
            <a:r>
              <a:rPr lang="hu-HU"/>
              <a:t> </a:t>
            </a:r>
            <a:r>
              <a:rPr lang="hu-HU" err="1"/>
              <a:t>all</a:t>
            </a:r>
            <a:r>
              <a:rPr lang="hu-HU"/>
              <a:t> </a:t>
            </a:r>
            <a:r>
              <a:rPr lang="hu-HU" err="1"/>
              <a:t>them</a:t>
            </a:r>
            <a:r>
              <a:rPr lang="hu-HU"/>
              <a:t> </a:t>
            </a:r>
            <a:r>
              <a:rPr lang="hu-HU" err="1"/>
              <a:t>by</a:t>
            </a:r>
            <a:r>
              <a:rPr lang="hu-HU"/>
              <a:t>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number</a:t>
            </a:r>
            <a:endParaRPr lang="hu-HU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4DCE3-8D97-4FCA-BC5D-03988D28AC37}" type="slidenum">
              <a:rPr lang="hu-HU" altLang="en-US" smtClean="0"/>
              <a:pPr/>
              <a:t>4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605314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noProof="0"/>
              <a:t>Unlimited number of CONFIRMED!!! Staff tickets </a:t>
            </a:r>
            <a:r>
              <a:rPr lang="en-US" noProof="0"/>
              <a:t>for 25/50€ per sector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noProof="0"/>
              <a:t>Please emphasize that while other airlines offer standby tickets, at WIZZ whatever you book is confirmed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noProof="0"/>
              <a:t>Checked in bag, WIZZ priority, free airport check in included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noProof="0"/>
              <a:t>Travel partner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noProof="0"/>
              <a:t>5 travel partners per calendar year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noProof="0"/>
              <a:t>They can be anyone: parents, sister/brother, wife/husband, friend, anybody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noProof="0">
                <a:solidFill>
                  <a:srgbClr val="060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 off the actual </a:t>
            </a:r>
            <a:r>
              <a:rPr lang="en-US" sz="1200" noProof="0">
                <a:solidFill>
                  <a:srgbClr val="D205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WIZZ Discount Club</a:t>
            </a:r>
            <a:r>
              <a:rPr lang="en-US" sz="1200" noProof="0">
                <a:solidFill>
                  <a:srgbClr val="060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noProof="0">
                <a:solidFill>
                  <a:srgbClr val="060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CONFIRMED TICKETS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noProof="0">
              <a:solidFill>
                <a:srgbClr val="060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noProof="0">
                <a:solidFill>
                  <a:srgbClr val="060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 FARE FOR TRAVEL PARNTERS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noProof="0">
                <a:solidFill>
                  <a:srgbClr val="060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a year you can book fix fare tickets of 25/50 EUR for yourself and for your travel partners as well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/>
              <a:t>Checked in bag, WIZZ priority, free airport check in included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noProof="0">
                <a:solidFill>
                  <a:srgbClr val="060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CONFIRMED TICKETS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noProof="0"/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noProof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noProof="0"/>
              <a:t>BONUS TICKETS </a:t>
            </a:r>
            <a:r>
              <a:rPr lang="en-US" b="0" noProof="0"/>
              <a:t>(don’t call them Xmas tickets because it is only an internal way of talking about them)</a:t>
            </a:r>
            <a:endParaRPr lang="en-US" b="1" noProof="0"/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noProof="0"/>
              <a:t>We receive a number of bonus (free) tickets every year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noProof="0"/>
              <a:t>These tickets include 32kg checked in bag, WIZZ Priority and free airport check in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noProof="0"/>
              <a:t>You can use it for any of our routes anytime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noProof="0"/>
              <a:t>You can use it yourself or</a:t>
            </a:r>
          </a:p>
          <a:p>
            <a:pPr marL="10858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noProof="0"/>
              <a:t>Give it to any of your family members</a:t>
            </a:r>
          </a:p>
          <a:p>
            <a:pPr marL="10858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noProof="0"/>
              <a:t>Give it to any of your friends</a:t>
            </a:r>
          </a:p>
          <a:p>
            <a:pPr marL="10858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noProof="0"/>
              <a:t>Give it to anybody you want to.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noProof="0"/>
              <a:t>The only thing you cannot do, is sell them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noProof="0"/>
              <a:t>THESE ARE ALSO CONFIRMED TICKETS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0" noProof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noProof="0"/>
              <a:t>These cheap/free travel options will really open the world for you, because you won’t have to think twice if you want to go on a short or even long vacation alone or with your family/friends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noProof="0"/>
              <a:t>These options themselves are worth thousands of Euros!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0" noProof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="0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4DCE3-8D97-4FCA-BC5D-03988D28AC37}" type="slidenum">
              <a:rPr lang="hu-HU" altLang="en-US" smtClean="0"/>
              <a:pPr/>
              <a:t>9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646327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09599" y="367748"/>
            <a:ext cx="10972800" cy="46073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 b="1" i="0" cap="all" baseline="0">
                <a:solidFill>
                  <a:srgbClr val="06038D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title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1500" y="1283862"/>
            <a:ext cx="10972800" cy="4525963"/>
          </a:xfrm>
          <a:prstGeom prst="rect">
            <a:avLst/>
          </a:prstGeom>
        </p:spPr>
        <p:txBody>
          <a:bodyPr/>
          <a:lstStyle>
            <a:lvl1pPr marL="93663" indent="-93663">
              <a:buFont typeface="Arial" pitchFamily="34" charset="0"/>
              <a:buChar char=" "/>
              <a:defRPr sz="2000" b="0" i="0" baseline="0">
                <a:solidFill>
                  <a:srgbClr val="C6007E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 b="0" i="0" baseline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600" b="0" i="0" baseline="0">
                <a:solidFill>
                  <a:srgbClr val="C6007E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400" b="0" i="0" baseline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400" b="0" i="0" baseline="0">
                <a:solidFill>
                  <a:srgbClr val="C6007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 dirty="0"/>
          </a:p>
        </p:txBody>
      </p:sp>
      <p:sp>
        <p:nvSpPr>
          <p:cNvPr id="7" name="Alcím 2"/>
          <p:cNvSpPr>
            <a:spLocks noGrp="1"/>
          </p:cNvSpPr>
          <p:nvPr>
            <p:ph type="subTitle" idx="11" hasCustomPrompt="1"/>
          </p:nvPr>
        </p:nvSpPr>
        <p:spPr>
          <a:xfrm>
            <a:off x="2731604" y="828484"/>
            <a:ext cx="6728791" cy="309832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2400" b="1" i="0">
                <a:solidFill>
                  <a:srgbClr val="C6007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hu-H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898" y="644408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rgbClr val="C6007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B48DA64-F6BC-EB4F-A247-0B82BB550D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53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ndard Layout 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1" y="446400"/>
            <a:ext cx="10242549" cy="376712"/>
          </a:xfrm>
        </p:spPr>
        <p:txBody>
          <a:bodyPr/>
          <a:lstStyle>
            <a:lvl1pPr>
              <a:defRPr>
                <a:solidFill>
                  <a:srgbClr val="06038D"/>
                </a:solidFill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238400" y="1371602"/>
            <a:ext cx="10265997" cy="4386263"/>
          </a:xfrm>
        </p:spPr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1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w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692" y="6041429"/>
            <a:ext cx="1015448" cy="597909"/>
          </a:xfrm>
          <a:prstGeom prst="rect">
            <a:avLst/>
          </a:prstGeom>
        </p:spPr>
      </p:pic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480131"/>
          </a:xfrm>
          <a:prstGeom prst="rect">
            <a:avLst/>
          </a:prstGeom>
        </p:spPr>
        <p:txBody>
          <a:bodyPr anchor="t">
            <a:spAutoFit/>
          </a:bodyPr>
          <a:lstStyle>
            <a:lvl1pPr algn="l">
              <a:defRPr sz="2800" b="1" i="0" cap="all">
                <a:solidFill>
                  <a:srgbClr val="06038D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1967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2" b="5823"/>
          <a:stretch/>
        </p:blipFill>
        <p:spPr>
          <a:xfrm>
            <a:off x="802582" y="619575"/>
            <a:ext cx="10586834" cy="5089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692" y="6041429"/>
            <a:ext cx="1015448" cy="597909"/>
          </a:xfrm>
          <a:prstGeom prst="rect">
            <a:avLst/>
          </a:prstGeom>
        </p:spPr>
      </p:pic>
      <p:sp>
        <p:nvSpPr>
          <p:cNvPr id="6" name="Cím 1"/>
          <p:cNvSpPr>
            <a:spLocks noGrp="1"/>
          </p:cNvSpPr>
          <p:nvPr>
            <p:ph type="ctrTitle" hasCustomPrompt="1"/>
          </p:nvPr>
        </p:nvSpPr>
        <p:spPr>
          <a:xfrm>
            <a:off x="2837516" y="2210897"/>
            <a:ext cx="6516967" cy="590931"/>
          </a:xfrm>
          <a:prstGeom prst="rect">
            <a:avLst/>
          </a:prstGeom>
          <a:solidFill>
            <a:schemeClr val="bg1"/>
          </a:solidFill>
        </p:spPr>
        <p:txBody>
          <a:bodyPr anchor="t">
            <a:spAutoFit/>
          </a:bodyPr>
          <a:lstStyle>
            <a:lvl1pPr algn="ctr">
              <a:defRPr sz="3600" b="1" i="0" cap="all" baseline="0">
                <a:solidFill>
                  <a:srgbClr val="06038D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TITLE</a:t>
            </a:r>
            <a:endParaRPr lang="hu-HU" dirty="0"/>
          </a:p>
        </p:txBody>
      </p:sp>
      <p:sp>
        <p:nvSpPr>
          <p:cNvPr id="7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2837516" y="3300426"/>
            <a:ext cx="6516967" cy="424732"/>
          </a:xfrm>
          <a:prstGeom prst="rect">
            <a:avLst/>
          </a:prstGeom>
          <a:solidFill>
            <a:schemeClr val="bg1"/>
          </a:solidFill>
        </p:spPr>
        <p:txBody>
          <a:bodyPr anchor="t">
            <a:spAutoFit/>
          </a:bodyPr>
          <a:lstStyle>
            <a:lvl1pPr marL="0" indent="0" algn="ctr">
              <a:buNone/>
              <a:defRPr sz="2400" b="1" i="0" cap="all" baseline="0">
                <a:solidFill>
                  <a:srgbClr val="C6007E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hu-HU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60094" y="6330950"/>
            <a:ext cx="3071812" cy="5270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0" i="0" baseline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Location </a:t>
            </a:r>
            <a:r>
              <a:rPr lang="en-US"/>
              <a:t>&amp;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583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692" y="6041429"/>
            <a:ext cx="1015448" cy="597909"/>
          </a:xfrm>
          <a:prstGeom prst="rect">
            <a:avLst/>
          </a:prstGeom>
        </p:spPr>
      </p:pic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480131"/>
          </a:xfrm>
          <a:prstGeom prst="rect">
            <a:avLst/>
          </a:prstGeom>
        </p:spPr>
        <p:txBody>
          <a:bodyPr anchor="t">
            <a:spAutoFit/>
          </a:bodyPr>
          <a:lstStyle>
            <a:lvl1pPr algn="l">
              <a:defRPr sz="2800" b="1" i="0" cap="all">
                <a:solidFill>
                  <a:srgbClr val="06038D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7107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bin Crew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9" b="9988"/>
          <a:stretch/>
        </p:blipFill>
        <p:spPr>
          <a:xfrm>
            <a:off x="-48039" y="0"/>
            <a:ext cx="12240039" cy="6858000"/>
          </a:xfrm>
          <a:prstGeom prst="rect">
            <a:avLst/>
          </a:prstGeom>
        </p:spPr>
      </p:pic>
      <p:sp>
        <p:nvSpPr>
          <p:cNvPr id="6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-48039" y="5056918"/>
            <a:ext cx="5858234" cy="590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144000" tIns="36000" rIns="144000" bIns="0">
            <a:spAutoFit/>
          </a:bodyPr>
          <a:lstStyle>
            <a:lvl1pPr marL="0" indent="0">
              <a:buFontTx/>
              <a:buNone/>
              <a:defRPr sz="4000" b="1" i="0" cap="all" spc="-150" baseline="0">
                <a:solidFill>
                  <a:srgbClr val="06038D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-48039" y="5647267"/>
            <a:ext cx="2897232" cy="424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none" lIns="144000" tIns="36000" rIns="144000" bIns="0">
            <a:spAutoFit/>
          </a:bodyPr>
          <a:lstStyle>
            <a:lvl1pPr marL="0" indent="0">
              <a:buFontTx/>
              <a:buNone/>
              <a:defRPr b="1" i="0" cap="all" spc="0" baseline="0">
                <a:solidFill>
                  <a:srgbClr val="C6007E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</a:t>
            </a:r>
            <a:r>
              <a:rPr lang="en-US" dirty="0" err="1"/>
              <a:t>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Cob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2886" y="3062092"/>
            <a:ext cx="5352835" cy="492766"/>
          </a:xfrm>
          <a:prstGeom prst="rect">
            <a:avLst/>
          </a:prstGeom>
        </p:spPr>
        <p:txBody>
          <a:bodyPr/>
          <a:lstStyle>
            <a:lvl1pPr algn="l">
              <a:defRPr sz="3600" b="1" i="0" cap="all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863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2886" y="3062092"/>
            <a:ext cx="5352835" cy="492766"/>
          </a:xfrm>
          <a:prstGeom prst="rect">
            <a:avLst/>
          </a:prstGeom>
        </p:spPr>
        <p:txBody>
          <a:bodyPr/>
          <a:lstStyle>
            <a:lvl1pPr algn="l">
              <a:defRPr sz="3600" b="1" i="0" cap="all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2886" y="3062092"/>
            <a:ext cx="5352835" cy="492766"/>
          </a:xfrm>
          <a:prstGeom prst="rect">
            <a:avLst/>
          </a:prstGeom>
        </p:spPr>
        <p:txBody>
          <a:bodyPr/>
          <a:lstStyle>
            <a:lvl1pPr algn="l">
              <a:defRPr sz="3600" b="1" i="0" cap="all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4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>
            <a:spLocks noGrp="1"/>
          </p:cNvSpPr>
          <p:nvPr>
            <p:ph type="title" hasCustomPrompt="1"/>
          </p:nvPr>
        </p:nvSpPr>
        <p:spPr>
          <a:xfrm>
            <a:off x="609599" y="367748"/>
            <a:ext cx="10972800" cy="46073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 b="1" i="0" cap="all" baseline="0">
                <a:solidFill>
                  <a:srgbClr val="06038D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title</a:t>
            </a:r>
            <a:endParaRPr lang="hu-HU" dirty="0"/>
          </a:p>
        </p:txBody>
      </p:sp>
      <p:sp>
        <p:nvSpPr>
          <p:cNvPr id="4" name="Alcím 2"/>
          <p:cNvSpPr>
            <a:spLocks noGrp="1"/>
          </p:cNvSpPr>
          <p:nvPr>
            <p:ph type="subTitle" idx="11" hasCustomPrompt="1"/>
          </p:nvPr>
        </p:nvSpPr>
        <p:spPr>
          <a:xfrm>
            <a:off x="2731604" y="828484"/>
            <a:ext cx="6728791" cy="309832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2400" b="1" i="0">
                <a:solidFill>
                  <a:srgbClr val="C6007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hu-H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182757" y="1858646"/>
            <a:ext cx="4243388" cy="186848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592956" y="1849438"/>
            <a:ext cx="4243388" cy="186848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182757" y="4055235"/>
            <a:ext cx="4243388" cy="22463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592956" y="4055235"/>
            <a:ext cx="4243388" cy="22463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898" y="644408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rgbClr val="C6007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B48DA64-F6BC-EB4F-A247-0B82BB550D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292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ro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 userDrawn="1"/>
        </p:nvGrpSpPr>
        <p:grpSpPr bwMode="auto">
          <a:xfrm>
            <a:off x="4577656" y="307914"/>
            <a:ext cx="7412347" cy="6327592"/>
            <a:chOff x="1617" y="1230"/>
            <a:chExt cx="3039" cy="2338"/>
          </a:xfrm>
          <a:solidFill>
            <a:schemeClr val="bg1">
              <a:lumMod val="85000"/>
            </a:schemeClr>
          </a:solidFill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1617" y="2870"/>
              <a:ext cx="245" cy="314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94" y="37"/>
                </a:cxn>
                <a:cxn ang="0">
                  <a:pos x="211" y="38"/>
                </a:cxn>
                <a:cxn ang="0">
                  <a:pos x="256" y="45"/>
                </a:cxn>
                <a:cxn ang="0">
                  <a:pos x="280" y="56"/>
                </a:cxn>
                <a:cxn ang="0">
                  <a:pos x="299" y="89"/>
                </a:cxn>
                <a:cxn ang="0">
                  <a:pos x="304" y="103"/>
                </a:cxn>
                <a:cxn ang="0">
                  <a:pos x="248" y="126"/>
                </a:cxn>
                <a:cxn ang="0">
                  <a:pos x="232" y="167"/>
                </a:cxn>
                <a:cxn ang="0">
                  <a:pos x="216" y="205"/>
                </a:cxn>
                <a:cxn ang="0">
                  <a:pos x="205" y="234"/>
                </a:cxn>
                <a:cxn ang="0">
                  <a:pos x="180" y="227"/>
                </a:cxn>
                <a:cxn ang="0">
                  <a:pos x="175" y="257"/>
                </a:cxn>
                <a:cxn ang="0">
                  <a:pos x="178" y="287"/>
                </a:cxn>
                <a:cxn ang="0">
                  <a:pos x="155" y="314"/>
                </a:cxn>
                <a:cxn ang="0">
                  <a:pos x="152" y="354"/>
                </a:cxn>
                <a:cxn ang="0">
                  <a:pos x="156" y="378"/>
                </a:cxn>
                <a:cxn ang="0">
                  <a:pos x="116" y="398"/>
                </a:cxn>
                <a:cxn ang="0">
                  <a:pos x="115" y="432"/>
                </a:cxn>
                <a:cxn ang="0">
                  <a:pos x="59" y="436"/>
                </a:cxn>
                <a:cxn ang="0">
                  <a:pos x="19" y="406"/>
                </a:cxn>
                <a:cxn ang="0">
                  <a:pos x="0" y="395"/>
                </a:cxn>
                <a:cxn ang="0">
                  <a:pos x="22" y="362"/>
                </a:cxn>
                <a:cxn ang="0">
                  <a:pos x="48" y="314"/>
                </a:cxn>
                <a:cxn ang="0">
                  <a:pos x="44" y="288"/>
                </a:cxn>
                <a:cxn ang="0">
                  <a:pos x="30" y="272"/>
                </a:cxn>
                <a:cxn ang="0">
                  <a:pos x="52" y="252"/>
                </a:cxn>
                <a:cxn ang="0">
                  <a:pos x="22" y="256"/>
                </a:cxn>
                <a:cxn ang="0">
                  <a:pos x="30" y="226"/>
                </a:cxn>
                <a:cxn ang="0">
                  <a:pos x="41" y="200"/>
                </a:cxn>
                <a:cxn ang="0">
                  <a:pos x="52" y="186"/>
                </a:cxn>
                <a:cxn ang="0">
                  <a:pos x="82" y="167"/>
                </a:cxn>
                <a:cxn ang="0">
                  <a:pos x="122" y="115"/>
                </a:cxn>
                <a:cxn ang="0">
                  <a:pos x="137" y="78"/>
                </a:cxn>
                <a:cxn ang="0">
                  <a:pos x="148" y="38"/>
                </a:cxn>
              </a:cxnLst>
              <a:rect l="0" t="0" r="r" b="b"/>
              <a:pathLst>
                <a:path w="307" h="436">
                  <a:moveTo>
                    <a:pt x="155" y="4"/>
                  </a:moveTo>
                  <a:lnTo>
                    <a:pt x="177" y="0"/>
                  </a:lnTo>
                  <a:lnTo>
                    <a:pt x="192" y="17"/>
                  </a:lnTo>
                  <a:lnTo>
                    <a:pt x="194" y="37"/>
                  </a:lnTo>
                  <a:lnTo>
                    <a:pt x="200" y="41"/>
                  </a:lnTo>
                  <a:lnTo>
                    <a:pt x="211" y="38"/>
                  </a:lnTo>
                  <a:lnTo>
                    <a:pt x="246" y="52"/>
                  </a:lnTo>
                  <a:lnTo>
                    <a:pt x="256" y="45"/>
                  </a:lnTo>
                  <a:lnTo>
                    <a:pt x="271" y="44"/>
                  </a:lnTo>
                  <a:lnTo>
                    <a:pt x="280" y="56"/>
                  </a:lnTo>
                  <a:lnTo>
                    <a:pt x="288" y="76"/>
                  </a:lnTo>
                  <a:lnTo>
                    <a:pt x="299" y="89"/>
                  </a:lnTo>
                  <a:lnTo>
                    <a:pt x="307" y="96"/>
                  </a:lnTo>
                  <a:lnTo>
                    <a:pt x="304" y="103"/>
                  </a:lnTo>
                  <a:lnTo>
                    <a:pt x="278" y="110"/>
                  </a:lnTo>
                  <a:lnTo>
                    <a:pt x="248" y="126"/>
                  </a:lnTo>
                  <a:lnTo>
                    <a:pt x="249" y="153"/>
                  </a:lnTo>
                  <a:lnTo>
                    <a:pt x="232" y="167"/>
                  </a:lnTo>
                  <a:lnTo>
                    <a:pt x="218" y="179"/>
                  </a:lnTo>
                  <a:lnTo>
                    <a:pt x="216" y="205"/>
                  </a:lnTo>
                  <a:lnTo>
                    <a:pt x="216" y="222"/>
                  </a:lnTo>
                  <a:lnTo>
                    <a:pt x="205" y="234"/>
                  </a:lnTo>
                  <a:lnTo>
                    <a:pt x="196" y="222"/>
                  </a:lnTo>
                  <a:lnTo>
                    <a:pt x="180" y="227"/>
                  </a:lnTo>
                  <a:lnTo>
                    <a:pt x="178" y="235"/>
                  </a:lnTo>
                  <a:lnTo>
                    <a:pt x="175" y="257"/>
                  </a:lnTo>
                  <a:lnTo>
                    <a:pt x="181" y="265"/>
                  </a:lnTo>
                  <a:lnTo>
                    <a:pt x="178" y="287"/>
                  </a:lnTo>
                  <a:lnTo>
                    <a:pt x="168" y="297"/>
                  </a:lnTo>
                  <a:lnTo>
                    <a:pt x="155" y="314"/>
                  </a:lnTo>
                  <a:lnTo>
                    <a:pt x="149" y="328"/>
                  </a:lnTo>
                  <a:lnTo>
                    <a:pt x="152" y="354"/>
                  </a:lnTo>
                  <a:lnTo>
                    <a:pt x="163" y="369"/>
                  </a:lnTo>
                  <a:lnTo>
                    <a:pt x="156" y="378"/>
                  </a:lnTo>
                  <a:lnTo>
                    <a:pt x="127" y="387"/>
                  </a:lnTo>
                  <a:lnTo>
                    <a:pt x="116" y="398"/>
                  </a:lnTo>
                  <a:lnTo>
                    <a:pt x="115" y="410"/>
                  </a:lnTo>
                  <a:lnTo>
                    <a:pt x="115" y="432"/>
                  </a:lnTo>
                  <a:lnTo>
                    <a:pt x="82" y="432"/>
                  </a:lnTo>
                  <a:lnTo>
                    <a:pt x="59" y="436"/>
                  </a:lnTo>
                  <a:lnTo>
                    <a:pt x="33" y="406"/>
                  </a:lnTo>
                  <a:lnTo>
                    <a:pt x="19" y="406"/>
                  </a:lnTo>
                  <a:lnTo>
                    <a:pt x="7" y="406"/>
                  </a:lnTo>
                  <a:lnTo>
                    <a:pt x="0" y="395"/>
                  </a:lnTo>
                  <a:lnTo>
                    <a:pt x="7" y="384"/>
                  </a:lnTo>
                  <a:lnTo>
                    <a:pt x="22" y="362"/>
                  </a:lnTo>
                  <a:lnTo>
                    <a:pt x="30" y="340"/>
                  </a:lnTo>
                  <a:lnTo>
                    <a:pt x="48" y="314"/>
                  </a:lnTo>
                  <a:lnTo>
                    <a:pt x="52" y="299"/>
                  </a:lnTo>
                  <a:lnTo>
                    <a:pt x="44" y="288"/>
                  </a:lnTo>
                  <a:lnTo>
                    <a:pt x="33" y="278"/>
                  </a:lnTo>
                  <a:lnTo>
                    <a:pt x="30" y="272"/>
                  </a:lnTo>
                  <a:lnTo>
                    <a:pt x="44" y="267"/>
                  </a:lnTo>
                  <a:lnTo>
                    <a:pt x="52" y="252"/>
                  </a:lnTo>
                  <a:lnTo>
                    <a:pt x="37" y="248"/>
                  </a:lnTo>
                  <a:lnTo>
                    <a:pt x="22" y="256"/>
                  </a:lnTo>
                  <a:lnTo>
                    <a:pt x="22" y="237"/>
                  </a:lnTo>
                  <a:lnTo>
                    <a:pt x="30" y="226"/>
                  </a:lnTo>
                  <a:lnTo>
                    <a:pt x="37" y="215"/>
                  </a:lnTo>
                  <a:lnTo>
                    <a:pt x="41" y="200"/>
                  </a:lnTo>
                  <a:lnTo>
                    <a:pt x="44" y="189"/>
                  </a:lnTo>
                  <a:lnTo>
                    <a:pt x="52" y="186"/>
                  </a:lnTo>
                  <a:lnTo>
                    <a:pt x="63" y="193"/>
                  </a:lnTo>
                  <a:lnTo>
                    <a:pt x="82" y="167"/>
                  </a:lnTo>
                  <a:lnTo>
                    <a:pt x="93" y="149"/>
                  </a:lnTo>
                  <a:lnTo>
                    <a:pt x="122" y="115"/>
                  </a:lnTo>
                  <a:lnTo>
                    <a:pt x="122" y="101"/>
                  </a:lnTo>
                  <a:lnTo>
                    <a:pt x="137" y="78"/>
                  </a:lnTo>
                  <a:lnTo>
                    <a:pt x="141" y="52"/>
                  </a:lnTo>
                  <a:lnTo>
                    <a:pt x="148" y="38"/>
                  </a:lnTo>
                  <a:lnTo>
                    <a:pt x="155" y="4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709" y="2771"/>
              <a:ext cx="672" cy="518"/>
              <a:chOff x="679" y="2614"/>
              <a:chExt cx="842" cy="718"/>
            </a:xfrm>
            <a:grpFill/>
          </p:grpSpPr>
          <p:sp>
            <p:nvSpPr>
              <p:cNvPr id="119" name="Freeform 6"/>
              <p:cNvSpPr>
                <a:spLocks/>
              </p:cNvSpPr>
              <p:nvPr/>
            </p:nvSpPr>
            <p:spPr bwMode="auto">
              <a:xfrm>
                <a:off x="679" y="2614"/>
                <a:ext cx="811" cy="718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63" y="78"/>
                  </a:cxn>
                  <a:cxn ang="0">
                    <a:pos x="56" y="59"/>
                  </a:cxn>
                  <a:cxn ang="0">
                    <a:pos x="44" y="41"/>
                  </a:cxn>
                  <a:cxn ang="0">
                    <a:pos x="89" y="19"/>
                  </a:cxn>
                  <a:cxn ang="0">
                    <a:pos x="122" y="11"/>
                  </a:cxn>
                  <a:cxn ang="0">
                    <a:pos x="157" y="4"/>
                  </a:cxn>
                  <a:cxn ang="0">
                    <a:pos x="223" y="56"/>
                  </a:cxn>
                  <a:cxn ang="0">
                    <a:pos x="270" y="59"/>
                  </a:cxn>
                  <a:cxn ang="0">
                    <a:pos x="399" y="119"/>
                  </a:cxn>
                  <a:cxn ang="0">
                    <a:pos x="454" y="133"/>
                  </a:cxn>
                  <a:cxn ang="0">
                    <a:pos x="492" y="163"/>
                  </a:cxn>
                  <a:cxn ang="0">
                    <a:pos x="529" y="167"/>
                  </a:cxn>
                  <a:cxn ang="0">
                    <a:pos x="529" y="185"/>
                  </a:cxn>
                  <a:cxn ang="0">
                    <a:pos x="588" y="241"/>
                  </a:cxn>
                  <a:cxn ang="0">
                    <a:pos x="636" y="263"/>
                  </a:cxn>
                  <a:cxn ang="0">
                    <a:pos x="711" y="285"/>
                  </a:cxn>
                  <a:cxn ang="0">
                    <a:pos x="726" y="311"/>
                  </a:cxn>
                  <a:cxn ang="0">
                    <a:pos x="755" y="322"/>
                  </a:cxn>
                  <a:cxn ang="0">
                    <a:pos x="785" y="322"/>
                  </a:cxn>
                  <a:cxn ang="0">
                    <a:pos x="804" y="322"/>
                  </a:cxn>
                  <a:cxn ang="0">
                    <a:pos x="811" y="356"/>
                  </a:cxn>
                  <a:cxn ang="0">
                    <a:pos x="741" y="411"/>
                  </a:cxn>
                  <a:cxn ang="0">
                    <a:pos x="640" y="429"/>
                  </a:cxn>
                  <a:cxn ang="0">
                    <a:pos x="614" y="455"/>
                  </a:cxn>
                  <a:cxn ang="0">
                    <a:pos x="584" y="466"/>
                  </a:cxn>
                  <a:cxn ang="0">
                    <a:pos x="554" y="499"/>
                  </a:cxn>
                  <a:cxn ang="0">
                    <a:pos x="521" y="522"/>
                  </a:cxn>
                  <a:cxn ang="0">
                    <a:pos x="532" y="562"/>
                  </a:cxn>
                  <a:cxn ang="0">
                    <a:pos x="536" y="592"/>
                  </a:cxn>
                  <a:cxn ang="0">
                    <a:pos x="517" y="603"/>
                  </a:cxn>
                  <a:cxn ang="0">
                    <a:pos x="466" y="648"/>
                  </a:cxn>
                  <a:cxn ang="0">
                    <a:pos x="447" y="666"/>
                  </a:cxn>
                  <a:cxn ang="0">
                    <a:pos x="414" y="677"/>
                  </a:cxn>
                  <a:cxn ang="0">
                    <a:pos x="380" y="685"/>
                  </a:cxn>
                  <a:cxn ang="0">
                    <a:pos x="362" y="707"/>
                  </a:cxn>
                  <a:cxn ang="0">
                    <a:pos x="332" y="714"/>
                  </a:cxn>
                  <a:cxn ang="0">
                    <a:pos x="273" y="707"/>
                  </a:cxn>
                  <a:cxn ang="0">
                    <a:pos x="182" y="677"/>
                  </a:cxn>
                  <a:cxn ang="0">
                    <a:pos x="137" y="696"/>
                  </a:cxn>
                  <a:cxn ang="0">
                    <a:pos x="96" y="711"/>
                  </a:cxn>
                  <a:cxn ang="0">
                    <a:pos x="44" y="674"/>
                  </a:cxn>
                  <a:cxn ang="0">
                    <a:pos x="26" y="588"/>
                  </a:cxn>
                  <a:cxn ang="0">
                    <a:pos x="0" y="559"/>
                  </a:cxn>
                  <a:cxn ang="0">
                    <a:pos x="11" y="525"/>
                  </a:cxn>
                  <a:cxn ang="0">
                    <a:pos x="48" y="507"/>
                  </a:cxn>
                  <a:cxn ang="0">
                    <a:pos x="33" y="466"/>
                  </a:cxn>
                  <a:cxn ang="0">
                    <a:pos x="67" y="422"/>
                  </a:cxn>
                  <a:cxn ang="0">
                    <a:pos x="59" y="389"/>
                  </a:cxn>
                  <a:cxn ang="0">
                    <a:pos x="70" y="360"/>
                  </a:cxn>
                  <a:cxn ang="0">
                    <a:pos x="89" y="371"/>
                  </a:cxn>
                  <a:cxn ang="0">
                    <a:pos x="104" y="315"/>
                  </a:cxn>
                  <a:cxn ang="0">
                    <a:pos x="133" y="274"/>
                  </a:cxn>
                  <a:cxn ang="0">
                    <a:pos x="164" y="245"/>
                  </a:cxn>
                  <a:cxn ang="0">
                    <a:pos x="194" y="233"/>
                  </a:cxn>
                  <a:cxn ang="0">
                    <a:pos x="160" y="185"/>
                  </a:cxn>
                  <a:cxn ang="0">
                    <a:pos x="130" y="189"/>
                  </a:cxn>
                  <a:cxn ang="0">
                    <a:pos x="93" y="174"/>
                  </a:cxn>
                  <a:cxn ang="0">
                    <a:pos x="78" y="170"/>
                  </a:cxn>
                  <a:cxn ang="0">
                    <a:pos x="67" y="141"/>
                  </a:cxn>
                  <a:cxn ang="0">
                    <a:pos x="41" y="141"/>
                  </a:cxn>
                </a:cxnLst>
                <a:rect l="0" t="0" r="r" b="b"/>
                <a:pathLst>
                  <a:path w="811" h="718">
                    <a:moveTo>
                      <a:pt x="41" y="141"/>
                    </a:moveTo>
                    <a:lnTo>
                      <a:pt x="37" y="130"/>
                    </a:lnTo>
                    <a:lnTo>
                      <a:pt x="41" y="115"/>
                    </a:lnTo>
                    <a:lnTo>
                      <a:pt x="63" y="78"/>
                    </a:lnTo>
                    <a:lnTo>
                      <a:pt x="52" y="70"/>
                    </a:lnTo>
                    <a:lnTo>
                      <a:pt x="56" y="59"/>
                    </a:lnTo>
                    <a:lnTo>
                      <a:pt x="44" y="56"/>
                    </a:lnTo>
                    <a:lnTo>
                      <a:pt x="44" y="41"/>
                    </a:lnTo>
                    <a:lnTo>
                      <a:pt x="52" y="30"/>
                    </a:lnTo>
                    <a:lnTo>
                      <a:pt x="89" y="19"/>
                    </a:lnTo>
                    <a:lnTo>
                      <a:pt x="119" y="22"/>
                    </a:lnTo>
                    <a:lnTo>
                      <a:pt x="122" y="11"/>
                    </a:lnTo>
                    <a:lnTo>
                      <a:pt x="145" y="0"/>
                    </a:lnTo>
                    <a:lnTo>
                      <a:pt x="157" y="4"/>
                    </a:lnTo>
                    <a:lnTo>
                      <a:pt x="182" y="37"/>
                    </a:lnTo>
                    <a:lnTo>
                      <a:pt x="223" y="56"/>
                    </a:lnTo>
                    <a:lnTo>
                      <a:pt x="260" y="56"/>
                    </a:lnTo>
                    <a:lnTo>
                      <a:pt x="270" y="59"/>
                    </a:lnTo>
                    <a:lnTo>
                      <a:pt x="369" y="115"/>
                    </a:lnTo>
                    <a:lnTo>
                      <a:pt x="399" y="119"/>
                    </a:lnTo>
                    <a:lnTo>
                      <a:pt x="421" y="141"/>
                    </a:lnTo>
                    <a:lnTo>
                      <a:pt x="454" y="133"/>
                    </a:lnTo>
                    <a:lnTo>
                      <a:pt x="473" y="145"/>
                    </a:lnTo>
                    <a:lnTo>
                      <a:pt x="492" y="163"/>
                    </a:lnTo>
                    <a:lnTo>
                      <a:pt x="514" y="163"/>
                    </a:lnTo>
                    <a:lnTo>
                      <a:pt x="529" y="167"/>
                    </a:lnTo>
                    <a:lnTo>
                      <a:pt x="536" y="174"/>
                    </a:lnTo>
                    <a:lnTo>
                      <a:pt x="529" y="185"/>
                    </a:lnTo>
                    <a:lnTo>
                      <a:pt x="529" y="200"/>
                    </a:lnTo>
                    <a:lnTo>
                      <a:pt x="588" y="241"/>
                    </a:lnTo>
                    <a:lnTo>
                      <a:pt x="621" y="267"/>
                    </a:lnTo>
                    <a:lnTo>
                      <a:pt x="636" y="263"/>
                    </a:lnTo>
                    <a:lnTo>
                      <a:pt x="654" y="259"/>
                    </a:lnTo>
                    <a:lnTo>
                      <a:pt x="711" y="285"/>
                    </a:lnTo>
                    <a:lnTo>
                      <a:pt x="718" y="304"/>
                    </a:lnTo>
                    <a:lnTo>
                      <a:pt x="726" y="311"/>
                    </a:lnTo>
                    <a:lnTo>
                      <a:pt x="744" y="315"/>
                    </a:lnTo>
                    <a:lnTo>
                      <a:pt x="755" y="322"/>
                    </a:lnTo>
                    <a:lnTo>
                      <a:pt x="770" y="322"/>
                    </a:lnTo>
                    <a:lnTo>
                      <a:pt x="785" y="322"/>
                    </a:lnTo>
                    <a:lnTo>
                      <a:pt x="800" y="326"/>
                    </a:lnTo>
                    <a:lnTo>
                      <a:pt x="804" y="322"/>
                    </a:lnTo>
                    <a:lnTo>
                      <a:pt x="811" y="337"/>
                    </a:lnTo>
                    <a:lnTo>
                      <a:pt x="811" y="356"/>
                    </a:lnTo>
                    <a:lnTo>
                      <a:pt x="800" y="367"/>
                    </a:lnTo>
                    <a:lnTo>
                      <a:pt x="741" y="411"/>
                    </a:lnTo>
                    <a:lnTo>
                      <a:pt x="715" y="411"/>
                    </a:lnTo>
                    <a:lnTo>
                      <a:pt x="640" y="429"/>
                    </a:lnTo>
                    <a:lnTo>
                      <a:pt x="614" y="433"/>
                    </a:lnTo>
                    <a:lnTo>
                      <a:pt x="614" y="455"/>
                    </a:lnTo>
                    <a:lnTo>
                      <a:pt x="599" y="455"/>
                    </a:lnTo>
                    <a:lnTo>
                      <a:pt x="584" y="466"/>
                    </a:lnTo>
                    <a:lnTo>
                      <a:pt x="569" y="485"/>
                    </a:lnTo>
                    <a:lnTo>
                      <a:pt x="554" y="499"/>
                    </a:lnTo>
                    <a:lnTo>
                      <a:pt x="536" y="503"/>
                    </a:lnTo>
                    <a:lnTo>
                      <a:pt x="521" y="522"/>
                    </a:lnTo>
                    <a:lnTo>
                      <a:pt x="521" y="548"/>
                    </a:lnTo>
                    <a:lnTo>
                      <a:pt x="532" y="562"/>
                    </a:lnTo>
                    <a:lnTo>
                      <a:pt x="536" y="573"/>
                    </a:lnTo>
                    <a:lnTo>
                      <a:pt x="536" y="592"/>
                    </a:lnTo>
                    <a:lnTo>
                      <a:pt x="532" y="599"/>
                    </a:lnTo>
                    <a:lnTo>
                      <a:pt x="517" y="603"/>
                    </a:lnTo>
                    <a:lnTo>
                      <a:pt x="495" y="622"/>
                    </a:lnTo>
                    <a:lnTo>
                      <a:pt x="466" y="648"/>
                    </a:lnTo>
                    <a:lnTo>
                      <a:pt x="454" y="659"/>
                    </a:lnTo>
                    <a:lnTo>
                      <a:pt x="447" y="666"/>
                    </a:lnTo>
                    <a:lnTo>
                      <a:pt x="447" y="677"/>
                    </a:lnTo>
                    <a:lnTo>
                      <a:pt x="414" y="677"/>
                    </a:lnTo>
                    <a:lnTo>
                      <a:pt x="395" y="681"/>
                    </a:lnTo>
                    <a:lnTo>
                      <a:pt x="380" y="685"/>
                    </a:lnTo>
                    <a:lnTo>
                      <a:pt x="373" y="692"/>
                    </a:lnTo>
                    <a:lnTo>
                      <a:pt x="362" y="707"/>
                    </a:lnTo>
                    <a:lnTo>
                      <a:pt x="343" y="714"/>
                    </a:lnTo>
                    <a:lnTo>
                      <a:pt x="332" y="714"/>
                    </a:lnTo>
                    <a:lnTo>
                      <a:pt x="310" y="711"/>
                    </a:lnTo>
                    <a:lnTo>
                      <a:pt x="273" y="707"/>
                    </a:lnTo>
                    <a:lnTo>
                      <a:pt x="208" y="681"/>
                    </a:lnTo>
                    <a:lnTo>
                      <a:pt x="182" y="677"/>
                    </a:lnTo>
                    <a:lnTo>
                      <a:pt x="157" y="685"/>
                    </a:lnTo>
                    <a:lnTo>
                      <a:pt x="137" y="696"/>
                    </a:lnTo>
                    <a:lnTo>
                      <a:pt x="115" y="699"/>
                    </a:lnTo>
                    <a:lnTo>
                      <a:pt x="96" y="711"/>
                    </a:lnTo>
                    <a:lnTo>
                      <a:pt x="85" y="718"/>
                    </a:lnTo>
                    <a:lnTo>
                      <a:pt x="44" y="674"/>
                    </a:lnTo>
                    <a:lnTo>
                      <a:pt x="44" y="611"/>
                    </a:lnTo>
                    <a:lnTo>
                      <a:pt x="26" y="588"/>
                    </a:lnTo>
                    <a:lnTo>
                      <a:pt x="4" y="570"/>
                    </a:lnTo>
                    <a:lnTo>
                      <a:pt x="0" y="559"/>
                    </a:lnTo>
                    <a:lnTo>
                      <a:pt x="0" y="536"/>
                    </a:lnTo>
                    <a:lnTo>
                      <a:pt x="11" y="525"/>
                    </a:lnTo>
                    <a:lnTo>
                      <a:pt x="41" y="514"/>
                    </a:lnTo>
                    <a:lnTo>
                      <a:pt x="48" y="507"/>
                    </a:lnTo>
                    <a:lnTo>
                      <a:pt x="37" y="492"/>
                    </a:lnTo>
                    <a:lnTo>
                      <a:pt x="33" y="466"/>
                    </a:lnTo>
                    <a:lnTo>
                      <a:pt x="44" y="444"/>
                    </a:lnTo>
                    <a:lnTo>
                      <a:pt x="67" y="422"/>
                    </a:lnTo>
                    <a:lnTo>
                      <a:pt x="67" y="404"/>
                    </a:lnTo>
                    <a:lnTo>
                      <a:pt x="59" y="389"/>
                    </a:lnTo>
                    <a:lnTo>
                      <a:pt x="67" y="363"/>
                    </a:lnTo>
                    <a:lnTo>
                      <a:pt x="70" y="360"/>
                    </a:lnTo>
                    <a:lnTo>
                      <a:pt x="81" y="360"/>
                    </a:lnTo>
                    <a:lnTo>
                      <a:pt x="89" y="371"/>
                    </a:lnTo>
                    <a:lnTo>
                      <a:pt x="100" y="356"/>
                    </a:lnTo>
                    <a:lnTo>
                      <a:pt x="104" y="315"/>
                    </a:lnTo>
                    <a:lnTo>
                      <a:pt x="133" y="289"/>
                    </a:lnTo>
                    <a:lnTo>
                      <a:pt x="133" y="274"/>
                    </a:lnTo>
                    <a:lnTo>
                      <a:pt x="133" y="263"/>
                    </a:lnTo>
                    <a:lnTo>
                      <a:pt x="164" y="245"/>
                    </a:lnTo>
                    <a:lnTo>
                      <a:pt x="186" y="241"/>
                    </a:lnTo>
                    <a:lnTo>
                      <a:pt x="194" y="233"/>
                    </a:lnTo>
                    <a:lnTo>
                      <a:pt x="175" y="215"/>
                    </a:lnTo>
                    <a:lnTo>
                      <a:pt x="160" y="185"/>
                    </a:lnTo>
                    <a:lnTo>
                      <a:pt x="153" y="178"/>
                    </a:lnTo>
                    <a:lnTo>
                      <a:pt x="130" y="189"/>
                    </a:lnTo>
                    <a:lnTo>
                      <a:pt x="115" y="182"/>
                    </a:lnTo>
                    <a:lnTo>
                      <a:pt x="93" y="174"/>
                    </a:lnTo>
                    <a:lnTo>
                      <a:pt x="85" y="178"/>
                    </a:lnTo>
                    <a:lnTo>
                      <a:pt x="78" y="170"/>
                    </a:lnTo>
                    <a:lnTo>
                      <a:pt x="78" y="156"/>
                    </a:lnTo>
                    <a:lnTo>
                      <a:pt x="67" y="141"/>
                    </a:lnTo>
                    <a:lnTo>
                      <a:pt x="59" y="137"/>
                    </a:lnTo>
                    <a:lnTo>
                      <a:pt x="41" y="141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20" name="Freeform 7"/>
              <p:cNvSpPr>
                <a:spLocks/>
              </p:cNvSpPr>
              <p:nvPr/>
            </p:nvSpPr>
            <p:spPr bwMode="auto">
              <a:xfrm>
                <a:off x="1296" y="3210"/>
                <a:ext cx="31" cy="22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16" y="0"/>
                  </a:cxn>
                  <a:cxn ang="0">
                    <a:pos x="0" y="15"/>
                  </a:cxn>
                  <a:cxn ang="0">
                    <a:pos x="8" y="22"/>
                  </a:cxn>
                  <a:cxn ang="0">
                    <a:pos x="23" y="22"/>
                  </a:cxn>
                  <a:cxn ang="0">
                    <a:pos x="31" y="0"/>
                  </a:cxn>
                </a:cxnLst>
                <a:rect l="0" t="0" r="r" b="b"/>
                <a:pathLst>
                  <a:path w="31" h="22">
                    <a:moveTo>
                      <a:pt x="31" y="0"/>
                    </a:moveTo>
                    <a:lnTo>
                      <a:pt x="16" y="0"/>
                    </a:lnTo>
                    <a:lnTo>
                      <a:pt x="0" y="15"/>
                    </a:lnTo>
                    <a:lnTo>
                      <a:pt x="8" y="22"/>
                    </a:lnTo>
                    <a:lnTo>
                      <a:pt x="23" y="2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21" name="Freeform 8"/>
              <p:cNvSpPr>
                <a:spLocks/>
              </p:cNvSpPr>
              <p:nvPr/>
            </p:nvSpPr>
            <p:spPr bwMode="auto">
              <a:xfrm>
                <a:off x="1387" y="3154"/>
                <a:ext cx="71" cy="56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45" y="7"/>
                  </a:cxn>
                  <a:cxn ang="0">
                    <a:pos x="15" y="11"/>
                  </a:cxn>
                  <a:cxn ang="0">
                    <a:pos x="0" y="30"/>
                  </a:cxn>
                  <a:cxn ang="0">
                    <a:pos x="22" y="45"/>
                  </a:cxn>
                  <a:cxn ang="0">
                    <a:pos x="34" y="56"/>
                  </a:cxn>
                  <a:cxn ang="0">
                    <a:pos x="56" y="52"/>
                  </a:cxn>
                  <a:cxn ang="0">
                    <a:pos x="71" y="45"/>
                  </a:cxn>
                  <a:cxn ang="0">
                    <a:pos x="67" y="30"/>
                  </a:cxn>
                  <a:cxn ang="0">
                    <a:pos x="56" y="19"/>
                  </a:cxn>
                  <a:cxn ang="0">
                    <a:pos x="52" y="0"/>
                  </a:cxn>
                </a:cxnLst>
                <a:rect l="0" t="0" r="r" b="b"/>
                <a:pathLst>
                  <a:path w="71" h="56">
                    <a:moveTo>
                      <a:pt x="52" y="0"/>
                    </a:moveTo>
                    <a:lnTo>
                      <a:pt x="45" y="7"/>
                    </a:lnTo>
                    <a:lnTo>
                      <a:pt x="15" y="11"/>
                    </a:lnTo>
                    <a:lnTo>
                      <a:pt x="0" y="30"/>
                    </a:lnTo>
                    <a:lnTo>
                      <a:pt x="22" y="45"/>
                    </a:lnTo>
                    <a:lnTo>
                      <a:pt x="34" y="56"/>
                    </a:lnTo>
                    <a:lnTo>
                      <a:pt x="56" y="52"/>
                    </a:lnTo>
                    <a:lnTo>
                      <a:pt x="71" y="45"/>
                    </a:lnTo>
                    <a:lnTo>
                      <a:pt x="67" y="30"/>
                    </a:lnTo>
                    <a:lnTo>
                      <a:pt x="56" y="19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22" name="Freeform 9"/>
              <p:cNvSpPr>
                <a:spLocks/>
              </p:cNvSpPr>
              <p:nvPr/>
            </p:nvSpPr>
            <p:spPr bwMode="auto">
              <a:xfrm>
                <a:off x="1498" y="3158"/>
                <a:ext cx="23" cy="29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7"/>
                  </a:cxn>
                  <a:cxn ang="0">
                    <a:pos x="12" y="18"/>
                  </a:cxn>
                  <a:cxn ang="0">
                    <a:pos x="23" y="29"/>
                  </a:cxn>
                  <a:cxn ang="0">
                    <a:pos x="15" y="0"/>
                  </a:cxn>
                </a:cxnLst>
                <a:rect l="0" t="0" r="r" b="b"/>
                <a:pathLst>
                  <a:path w="23" h="29">
                    <a:moveTo>
                      <a:pt x="15" y="0"/>
                    </a:moveTo>
                    <a:lnTo>
                      <a:pt x="0" y="7"/>
                    </a:lnTo>
                    <a:lnTo>
                      <a:pt x="12" y="18"/>
                    </a:lnTo>
                    <a:lnTo>
                      <a:pt x="23" y="29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76" y="2787"/>
              <a:ext cx="588" cy="670"/>
              <a:chOff x="1765" y="2636"/>
              <a:chExt cx="737" cy="929"/>
            </a:xfrm>
            <a:grpFill/>
          </p:grpSpPr>
          <p:sp>
            <p:nvSpPr>
              <p:cNvPr id="116" name="Freeform 11"/>
              <p:cNvSpPr>
                <a:spLocks/>
              </p:cNvSpPr>
              <p:nvPr/>
            </p:nvSpPr>
            <p:spPr bwMode="auto">
              <a:xfrm>
                <a:off x="1791" y="3128"/>
                <a:ext cx="119" cy="193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52" y="11"/>
                  </a:cxn>
                  <a:cxn ang="0">
                    <a:pos x="37" y="22"/>
                  </a:cxn>
                  <a:cxn ang="0">
                    <a:pos x="22" y="26"/>
                  </a:cxn>
                  <a:cxn ang="0">
                    <a:pos x="0" y="22"/>
                  </a:cxn>
                  <a:cxn ang="0">
                    <a:pos x="4" y="45"/>
                  </a:cxn>
                  <a:cxn ang="0">
                    <a:pos x="15" y="59"/>
                  </a:cxn>
                  <a:cxn ang="0">
                    <a:pos x="11" y="97"/>
                  </a:cxn>
                  <a:cxn ang="0">
                    <a:pos x="11" y="115"/>
                  </a:cxn>
                  <a:cxn ang="0">
                    <a:pos x="15" y="130"/>
                  </a:cxn>
                  <a:cxn ang="0">
                    <a:pos x="4" y="160"/>
                  </a:cxn>
                  <a:cxn ang="0">
                    <a:pos x="7" y="182"/>
                  </a:cxn>
                  <a:cxn ang="0">
                    <a:pos x="22" y="193"/>
                  </a:cxn>
                  <a:cxn ang="0">
                    <a:pos x="44" y="178"/>
                  </a:cxn>
                  <a:cxn ang="0">
                    <a:pos x="52" y="174"/>
                  </a:cxn>
                  <a:cxn ang="0">
                    <a:pos x="75" y="178"/>
                  </a:cxn>
                  <a:cxn ang="0">
                    <a:pos x="90" y="163"/>
                  </a:cxn>
                  <a:cxn ang="0">
                    <a:pos x="90" y="148"/>
                  </a:cxn>
                  <a:cxn ang="0">
                    <a:pos x="108" y="119"/>
                  </a:cxn>
                  <a:cxn ang="0">
                    <a:pos x="115" y="100"/>
                  </a:cxn>
                  <a:cxn ang="0">
                    <a:pos x="108" y="82"/>
                  </a:cxn>
                  <a:cxn ang="0">
                    <a:pos x="119" y="59"/>
                  </a:cxn>
                  <a:cxn ang="0">
                    <a:pos x="112" y="26"/>
                  </a:cxn>
                  <a:cxn ang="0">
                    <a:pos x="108" y="7"/>
                  </a:cxn>
                  <a:cxn ang="0">
                    <a:pos x="71" y="0"/>
                  </a:cxn>
                </a:cxnLst>
                <a:rect l="0" t="0" r="r" b="b"/>
                <a:pathLst>
                  <a:path w="119" h="193">
                    <a:moveTo>
                      <a:pt x="71" y="0"/>
                    </a:moveTo>
                    <a:lnTo>
                      <a:pt x="52" y="11"/>
                    </a:lnTo>
                    <a:lnTo>
                      <a:pt x="37" y="22"/>
                    </a:lnTo>
                    <a:lnTo>
                      <a:pt x="22" y="26"/>
                    </a:lnTo>
                    <a:lnTo>
                      <a:pt x="0" y="22"/>
                    </a:lnTo>
                    <a:lnTo>
                      <a:pt x="4" y="45"/>
                    </a:lnTo>
                    <a:lnTo>
                      <a:pt x="15" y="59"/>
                    </a:lnTo>
                    <a:lnTo>
                      <a:pt x="11" y="97"/>
                    </a:lnTo>
                    <a:lnTo>
                      <a:pt x="11" y="115"/>
                    </a:lnTo>
                    <a:lnTo>
                      <a:pt x="15" y="130"/>
                    </a:lnTo>
                    <a:lnTo>
                      <a:pt x="4" y="160"/>
                    </a:lnTo>
                    <a:lnTo>
                      <a:pt x="7" y="182"/>
                    </a:lnTo>
                    <a:lnTo>
                      <a:pt x="22" y="193"/>
                    </a:lnTo>
                    <a:lnTo>
                      <a:pt x="44" y="178"/>
                    </a:lnTo>
                    <a:lnTo>
                      <a:pt x="52" y="174"/>
                    </a:lnTo>
                    <a:lnTo>
                      <a:pt x="75" y="178"/>
                    </a:lnTo>
                    <a:lnTo>
                      <a:pt x="90" y="163"/>
                    </a:lnTo>
                    <a:lnTo>
                      <a:pt x="90" y="148"/>
                    </a:lnTo>
                    <a:lnTo>
                      <a:pt x="108" y="119"/>
                    </a:lnTo>
                    <a:lnTo>
                      <a:pt x="115" y="100"/>
                    </a:lnTo>
                    <a:lnTo>
                      <a:pt x="108" y="82"/>
                    </a:lnTo>
                    <a:lnTo>
                      <a:pt x="119" y="59"/>
                    </a:lnTo>
                    <a:lnTo>
                      <a:pt x="112" y="26"/>
                    </a:lnTo>
                    <a:lnTo>
                      <a:pt x="108" y="7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17" name="Freeform 12"/>
              <p:cNvSpPr>
                <a:spLocks/>
              </p:cNvSpPr>
              <p:nvPr/>
            </p:nvSpPr>
            <p:spPr bwMode="auto">
              <a:xfrm>
                <a:off x="2066" y="3429"/>
                <a:ext cx="216" cy="136"/>
              </a:xfrm>
              <a:custGeom>
                <a:avLst/>
                <a:gdLst/>
                <a:ahLst/>
                <a:cxnLst>
                  <a:cxn ang="0">
                    <a:pos x="205" y="0"/>
                  </a:cxn>
                  <a:cxn ang="0">
                    <a:pos x="216" y="11"/>
                  </a:cxn>
                  <a:cxn ang="0">
                    <a:pos x="209" y="22"/>
                  </a:cxn>
                  <a:cxn ang="0">
                    <a:pos x="201" y="40"/>
                  </a:cxn>
                  <a:cxn ang="0">
                    <a:pos x="190" y="51"/>
                  </a:cxn>
                  <a:cxn ang="0">
                    <a:pos x="194" y="85"/>
                  </a:cxn>
                  <a:cxn ang="0">
                    <a:pos x="201" y="110"/>
                  </a:cxn>
                  <a:cxn ang="0">
                    <a:pos x="182" y="121"/>
                  </a:cxn>
                  <a:cxn ang="0">
                    <a:pos x="179" y="132"/>
                  </a:cxn>
                  <a:cxn ang="0">
                    <a:pos x="164" y="136"/>
                  </a:cxn>
                  <a:cxn ang="0">
                    <a:pos x="142" y="114"/>
                  </a:cxn>
                  <a:cxn ang="0">
                    <a:pos x="127" y="114"/>
                  </a:cxn>
                  <a:cxn ang="0">
                    <a:pos x="115" y="96"/>
                  </a:cxn>
                  <a:cxn ang="0">
                    <a:pos x="93" y="85"/>
                  </a:cxn>
                  <a:cxn ang="0">
                    <a:pos x="78" y="81"/>
                  </a:cxn>
                  <a:cxn ang="0">
                    <a:pos x="63" y="74"/>
                  </a:cxn>
                  <a:cxn ang="0">
                    <a:pos x="48" y="62"/>
                  </a:cxn>
                  <a:cxn ang="0">
                    <a:pos x="22" y="44"/>
                  </a:cxn>
                  <a:cxn ang="0">
                    <a:pos x="11" y="40"/>
                  </a:cxn>
                  <a:cxn ang="0">
                    <a:pos x="0" y="29"/>
                  </a:cxn>
                  <a:cxn ang="0">
                    <a:pos x="0" y="15"/>
                  </a:cxn>
                  <a:cxn ang="0">
                    <a:pos x="4" y="4"/>
                  </a:cxn>
                  <a:cxn ang="0">
                    <a:pos x="26" y="7"/>
                  </a:cxn>
                  <a:cxn ang="0">
                    <a:pos x="60" y="7"/>
                  </a:cxn>
                  <a:cxn ang="0">
                    <a:pos x="67" y="18"/>
                  </a:cxn>
                  <a:cxn ang="0">
                    <a:pos x="104" y="18"/>
                  </a:cxn>
                  <a:cxn ang="0">
                    <a:pos x="130" y="18"/>
                  </a:cxn>
                  <a:cxn ang="0">
                    <a:pos x="164" y="11"/>
                  </a:cxn>
                  <a:cxn ang="0">
                    <a:pos x="205" y="0"/>
                  </a:cxn>
                </a:cxnLst>
                <a:rect l="0" t="0" r="r" b="b"/>
                <a:pathLst>
                  <a:path w="216" h="136">
                    <a:moveTo>
                      <a:pt x="205" y="0"/>
                    </a:moveTo>
                    <a:lnTo>
                      <a:pt x="216" y="11"/>
                    </a:lnTo>
                    <a:lnTo>
                      <a:pt x="209" y="22"/>
                    </a:lnTo>
                    <a:lnTo>
                      <a:pt x="201" y="40"/>
                    </a:lnTo>
                    <a:lnTo>
                      <a:pt x="190" y="51"/>
                    </a:lnTo>
                    <a:lnTo>
                      <a:pt x="194" y="85"/>
                    </a:lnTo>
                    <a:lnTo>
                      <a:pt x="201" y="110"/>
                    </a:lnTo>
                    <a:lnTo>
                      <a:pt x="182" y="121"/>
                    </a:lnTo>
                    <a:lnTo>
                      <a:pt x="179" y="132"/>
                    </a:lnTo>
                    <a:lnTo>
                      <a:pt x="164" y="136"/>
                    </a:lnTo>
                    <a:lnTo>
                      <a:pt x="142" y="114"/>
                    </a:lnTo>
                    <a:lnTo>
                      <a:pt x="127" y="114"/>
                    </a:lnTo>
                    <a:lnTo>
                      <a:pt x="115" y="96"/>
                    </a:lnTo>
                    <a:lnTo>
                      <a:pt x="93" y="85"/>
                    </a:lnTo>
                    <a:lnTo>
                      <a:pt x="78" y="81"/>
                    </a:lnTo>
                    <a:lnTo>
                      <a:pt x="63" y="74"/>
                    </a:lnTo>
                    <a:lnTo>
                      <a:pt x="48" y="62"/>
                    </a:lnTo>
                    <a:lnTo>
                      <a:pt x="22" y="44"/>
                    </a:lnTo>
                    <a:lnTo>
                      <a:pt x="11" y="40"/>
                    </a:lnTo>
                    <a:lnTo>
                      <a:pt x="0" y="29"/>
                    </a:lnTo>
                    <a:lnTo>
                      <a:pt x="0" y="15"/>
                    </a:lnTo>
                    <a:lnTo>
                      <a:pt x="4" y="4"/>
                    </a:lnTo>
                    <a:lnTo>
                      <a:pt x="26" y="7"/>
                    </a:lnTo>
                    <a:lnTo>
                      <a:pt x="60" y="7"/>
                    </a:lnTo>
                    <a:lnTo>
                      <a:pt x="67" y="18"/>
                    </a:lnTo>
                    <a:lnTo>
                      <a:pt x="104" y="18"/>
                    </a:lnTo>
                    <a:lnTo>
                      <a:pt x="130" y="18"/>
                    </a:lnTo>
                    <a:lnTo>
                      <a:pt x="164" y="11"/>
                    </a:lnTo>
                    <a:lnTo>
                      <a:pt x="205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18" name="Freeform 13"/>
              <p:cNvSpPr>
                <a:spLocks/>
              </p:cNvSpPr>
              <p:nvPr/>
            </p:nvSpPr>
            <p:spPr bwMode="auto">
              <a:xfrm>
                <a:off x="1765" y="2636"/>
                <a:ext cx="737" cy="830"/>
              </a:xfrm>
              <a:custGeom>
                <a:avLst/>
                <a:gdLst/>
                <a:ahLst/>
                <a:cxnLst>
                  <a:cxn ang="0">
                    <a:pos x="564" y="819"/>
                  </a:cxn>
                  <a:cxn ang="0">
                    <a:pos x="609" y="741"/>
                  </a:cxn>
                  <a:cxn ang="0">
                    <a:pos x="628" y="715"/>
                  </a:cxn>
                  <a:cxn ang="0">
                    <a:pos x="613" y="678"/>
                  </a:cxn>
                  <a:cxn ang="0">
                    <a:pos x="594" y="674"/>
                  </a:cxn>
                  <a:cxn ang="0">
                    <a:pos x="609" y="645"/>
                  </a:cxn>
                  <a:cxn ang="0">
                    <a:pos x="632" y="604"/>
                  </a:cxn>
                  <a:cxn ang="0">
                    <a:pos x="702" y="652"/>
                  </a:cxn>
                  <a:cxn ang="0">
                    <a:pos x="731" y="652"/>
                  </a:cxn>
                  <a:cxn ang="0">
                    <a:pos x="709" y="596"/>
                  </a:cxn>
                  <a:cxn ang="0">
                    <a:pos x="687" y="593"/>
                  </a:cxn>
                  <a:cxn ang="0">
                    <a:pos x="609" y="530"/>
                  </a:cxn>
                  <a:cxn ang="0">
                    <a:pos x="560" y="496"/>
                  </a:cxn>
                  <a:cxn ang="0">
                    <a:pos x="564" y="474"/>
                  </a:cxn>
                  <a:cxn ang="0">
                    <a:pos x="490" y="440"/>
                  </a:cxn>
                  <a:cxn ang="0">
                    <a:pos x="457" y="411"/>
                  </a:cxn>
                  <a:cxn ang="0">
                    <a:pos x="379" y="293"/>
                  </a:cxn>
                  <a:cxn ang="0">
                    <a:pos x="364" y="200"/>
                  </a:cxn>
                  <a:cxn ang="0">
                    <a:pos x="342" y="163"/>
                  </a:cxn>
                  <a:cxn ang="0">
                    <a:pos x="405" y="134"/>
                  </a:cxn>
                  <a:cxn ang="0">
                    <a:pos x="434" y="70"/>
                  </a:cxn>
                  <a:cxn ang="0">
                    <a:pos x="368" y="41"/>
                  </a:cxn>
                  <a:cxn ang="0">
                    <a:pos x="357" y="15"/>
                  </a:cxn>
                  <a:cxn ang="0">
                    <a:pos x="264" y="4"/>
                  </a:cxn>
                  <a:cxn ang="0">
                    <a:pos x="220" y="52"/>
                  </a:cxn>
                  <a:cxn ang="0">
                    <a:pos x="182" y="48"/>
                  </a:cxn>
                  <a:cxn ang="0">
                    <a:pos x="134" y="63"/>
                  </a:cxn>
                  <a:cxn ang="0">
                    <a:pos x="116" y="30"/>
                  </a:cxn>
                  <a:cxn ang="0">
                    <a:pos x="90" y="59"/>
                  </a:cxn>
                  <a:cxn ang="0">
                    <a:pos x="22" y="85"/>
                  </a:cxn>
                  <a:cxn ang="0">
                    <a:pos x="7" y="137"/>
                  </a:cxn>
                  <a:cxn ang="0">
                    <a:pos x="0" y="189"/>
                  </a:cxn>
                  <a:cxn ang="0">
                    <a:pos x="30" y="208"/>
                  </a:cxn>
                  <a:cxn ang="0">
                    <a:pos x="52" y="249"/>
                  </a:cxn>
                  <a:cxn ang="0">
                    <a:pos x="123" y="211"/>
                  </a:cxn>
                  <a:cxn ang="0">
                    <a:pos x="190" y="271"/>
                  </a:cxn>
                  <a:cxn ang="0">
                    <a:pos x="220" y="352"/>
                  </a:cxn>
                  <a:cxn ang="0">
                    <a:pos x="271" y="397"/>
                  </a:cxn>
                  <a:cxn ang="0">
                    <a:pos x="338" y="478"/>
                  </a:cxn>
                  <a:cxn ang="0">
                    <a:pos x="442" y="555"/>
                  </a:cxn>
                  <a:cxn ang="0">
                    <a:pos x="475" y="578"/>
                  </a:cxn>
                  <a:cxn ang="0">
                    <a:pos x="501" y="630"/>
                  </a:cxn>
                  <a:cxn ang="0">
                    <a:pos x="542" y="645"/>
                  </a:cxn>
                  <a:cxn ang="0">
                    <a:pos x="557" y="711"/>
                  </a:cxn>
                  <a:cxn ang="0">
                    <a:pos x="545" y="760"/>
                  </a:cxn>
                  <a:cxn ang="0">
                    <a:pos x="534" y="819"/>
                  </a:cxn>
                </a:cxnLst>
                <a:rect l="0" t="0" r="r" b="b"/>
                <a:pathLst>
                  <a:path w="737" h="830">
                    <a:moveTo>
                      <a:pt x="534" y="819"/>
                    </a:moveTo>
                    <a:lnTo>
                      <a:pt x="545" y="830"/>
                    </a:lnTo>
                    <a:lnTo>
                      <a:pt x="564" y="819"/>
                    </a:lnTo>
                    <a:lnTo>
                      <a:pt x="586" y="789"/>
                    </a:lnTo>
                    <a:lnTo>
                      <a:pt x="597" y="745"/>
                    </a:lnTo>
                    <a:lnTo>
                      <a:pt x="609" y="741"/>
                    </a:lnTo>
                    <a:lnTo>
                      <a:pt x="617" y="748"/>
                    </a:lnTo>
                    <a:lnTo>
                      <a:pt x="632" y="734"/>
                    </a:lnTo>
                    <a:lnTo>
                      <a:pt x="628" y="715"/>
                    </a:lnTo>
                    <a:lnTo>
                      <a:pt x="635" y="700"/>
                    </a:lnTo>
                    <a:lnTo>
                      <a:pt x="632" y="693"/>
                    </a:lnTo>
                    <a:lnTo>
                      <a:pt x="613" y="678"/>
                    </a:lnTo>
                    <a:lnTo>
                      <a:pt x="606" y="678"/>
                    </a:lnTo>
                    <a:lnTo>
                      <a:pt x="609" y="670"/>
                    </a:lnTo>
                    <a:lnTo>
                      <a:pt x="594" y="674"/>
                    </a:lnTo>
                    <a:lnTo>
                      <a:pt x="586" y="667"/>
                    </a:lnTo>
                    <a:lnTo>
                      <a:pt x="586" y="659"/>
                    </a:lnTo>
                    <a:lnTo>
                      <a:pt x="609" y="645"/>
                    </a:lnTo>
                    <a:lnTo>
                      <a:pt x="620" y="630"/>
                    </a:lnTo>
                    <a:lnTo>
                      <a:pt x="620" y="607"/>
                    </a:lnTo>
                    <a:lnTo>
                      <a:pt x="632" y="604"/>
                    </a:lnTo>
                    <a:lnTo>
                      <a:pt x="669" y="622"/>
                    </a:lnTo>
                    <a:lnTo>
                      <a:pt x="683" y="626"/>
                    </a:lnTo>
                    <a:lnTo>
                      <a:pt x="702" y="652"/>
                    </a:lnTo>
                    <a:lnTo>
                      <a:pt x="709" y="667"/>
                    </a:lnTo>
                    <a:lnTo>
                      <a:pt x="720" y="667"/>
                    </a:lnTo>
                    <a:lnTo>
                      <a:pt x="731" y="652"/>
                    </a:lnTo>
                    <a:lnTo>
                      <a:pt x="737" y="637"/>
                    </a:lnTo>
                    <a:lnTo>
                      <a:pt x="724" y="611"/>
                    </a:lnTo>
                    <a:lnTo>
                      <a:pt x="709" y="596"/>
                    </a:lnTo>
                    <a:lnTo>
                      <a:pt x="695" y="596"/>
                    </a:lnTo>
                    <a:lnTo>
                      <a:pt x="695" y="593"/>
                    </a:lnTo>
                    <a:lnTo>
                      <a:pt x="687" y="593"/>
                    </a:lnTo>
                    <a:lnTo>
                      <a:pt x="650" y="555"/>
                    </a:lnTo>
                    <a:lnTo>
                      <a:pt x="632" y="559"/>
                    </a:lnTo>
                    <a:lnTo>
                      <a:pt x="609" y="530"/>
                    </a:lnTo>
                    <a:lnTo>
                      <a:pt x="594" y="526"/>
                    </a:lnTo>
                    <a:lnTo>
                      <a:pt x="571" y="504"/>
                    </a:lnTo>
                    <a:lnTo>
                      <a:pt x="560" y="496"/>
                    </a:lnTo>
                    <a:lnTo>
                      <a:pt x="568" y="489"/>
                    </a:lnTo>
                    <a:lnTo>
                      <a:pt x="579" y="485"/>
                    </a:lnTo>
                    <a:lnTo>
                      <a:pt x="564" y="474"/>
                    </a:lnTo>
                    <a:lnTo>
                      <a:pt x="545" y="481"/>
                    </a:lnTo>
                    <a:lnTo>
                      <a:pt x="531" y="474"/>
                    </a:lnTo>
                    <a:lnTo>
                      <a:pt x="490" y="440"/>
                    </a:lnTo>
                    <a:lnTo>
                      <a:pt x="486" y="426"/>
                    </a:lnTo>
                    <a:lnTo>
                      <a:pt x="471" y="422"/>
                    </a:lnTo>
                    <a:lnTo>
                      <a:pt x="457" y="411"/>
                    </a:lnTo>
                    <a:lnTo>
                      <a:pt x="419" y="330"/>
                    </a:lnTo>
                    <a:lnTo>
                      <a:pt x="408" y="319"/>
                    </a:lnTo>
                    <a:lnTo>
                      <a:pt x="379" y="293"/>
                    </a:lnTo>
                    <a:lnTo>
                      <a:pt x="345" y="241"/>
                    </a:lnTo>
                    <a:lnTo>
                      <a:pt x="345" y="211"/>
                    </a:lnTo>
                    <a:lnTo>
                      <a:pt x="364" y="200"/>
                    </a:lnTo>
                    <a:lnTo>
                      <a:pt x="364" y="185"/>
                    </a:lnTo>
                    <a:lnTo>
                      <a:pt x="349" y="171"/>
                    </a:lnTo>
                    <a:lnTo>
                      <a:pt x="342" y="163"/>
                    </a:lnTo>
                    <a:lnTo>
                      <a:pt x="345" y="152"/>
                    </a:lnTo>
                    <a:lnTo>
                      <a:pt x="360" y="145"/>
                    </a:lnTo>
                    <a:lnTo>
                      <a:pt x="405" y="134"/>
                    </a:lnTo>
                    <a:lnTo>
                      <a:pt x="423" y="122"/>
                    </a:lnTo>
                    <a:lnTo>
                      <a:pt x="438" y="108"/>
                    </a:lnTo>
                    <a:lnTo>
                      <a:pt x="434" y="70"/>
                    </a:lnTo>
                    <a:lnTo>
                      <a:pt x="438" y="56"/>
                    </a:lnTo>
                    <a:lnTo>
                      <a:pt x="416" y="52"/>
                    </a:lnTo>
                    <a:lnTo>
                      <a:pt x="368" y="41"/>
                    </a:lnTo>
                    <a:lnTo>
                      <a:pt x="360" y="30"/>
                    </a:lnTo>
                    <a:lnTo>
                      <a:pt x="357" y="26"/>
                    </a:lnTo>
                    <a:lnTo>
                      <a:pt x="357" y="15"/>
                    </a:lnTo>
                    <a:lnTo>
                      <a:pt x="353" y="4"/>
                    </a:lnTo>
                    <a:lnTo>
                      <a:pt x="327" y="0"/>
                    </a:lnTo>
                    <a:lnTo>
                      <a:pt x="264" y="4"/>
                    </a:lnTo>
                    <a:lnTo>
                      <a:pt x="257" y="19"/>
                    </a:lnTo>
                    <a:lnTo>
                      <a:pt x="234" y="22"/>
                    </a:lnTo>
                    <a:lnTo>
                      <a:pt x="220" y="52"/>
                    </a:lnTo>
                    <a:lnTo>
                      <a:pt x="220" y="63"/>
                    </a:lnTo>
                    <a:lnTo>
                      <a:pt x="205" y="52"/>
                    </a:lnTo>
                    <a:lnTo>
                      <a:pt x="182" y="48"/>
                    </a:lnTo>
                    <a:lnTo>
                      <a:pt x="168" y="56"/>
                    </a:lnTo>
                    <a:lnTo>
                      <a:pt x="157" y="78"/>
                    </a:lnTo>
                    <a:lnTo>
                      <a:pt x="134" y="63"/>
                    </a:lnTo>
                    <a:lnTo>
                      <a:pt x="138" y="41"/>
                    </a:lnTo>
                    <a:lnTo>
                      <a:pt x="131" y="26"/>
                    </a:lnTo>
                    <a:lnTo>
                      <a:pt x="116" y="30"/>
                    </a:lnTo>
                    <a:lnTo>
                      <a:pt x="112" y="48"/>
                    </a:lnTo>
                    <a:lnTo>
                      <a:pt x="101" y="59"/>
                    </a:lnTo>
                    <a:lnTo>
                      <a:pt x="90" y="59"/>
                    </a:lnTo>
                    <a:lnTo>
                      <a:pt x="37" y="52"/>
                    </a:lnTo>
                    <a:lnTo>
                      <a:pt x="19" y="67"/>
                    </a:lnTo>
                    <a:lnTo>
                      <a:pt x="22" y="85"/>
                    </a:lnTo>
                    <a:lnTo>
                      <a:pt x="26" y="100"/>
                    </a:lnTo>
                    <a:lnTo>
                      <a:pt x="0" y="122"/>
                    </a:lnTo>
                    <a:lnTo>
                      <a:pt x="7" y="137"/>
                    </a:lnTo>
                    <a:lnTo>
                      <a:pt x="15" y="145"/>
                    </a:lnTo>
                    <a:lnTo>
                      <a:pt x="0" y="163"/>
                    </a:lnTo>
                    <a:lnTo>
                      <a:pt x="0" y="189"/>
                    </a:lnTo>
                    <a:lnTo>
                      <a:pt x="7" y="200"/>
                    </a:lnTo>
                    <a:lnTo>
                      <a:pt x="22" y="200"/>
                    </a:lnTo>
                    <a:lnTo>
                      <a:pt x="30" y="208"/>
                    </a:lnTo>
                    <a:lnTo>
                      <a:pt x="37" y="226"/>
                    </a:lnTo>
                    <a:lnTo>
                      <a:pt x="37" y="245"/>
                    </a:lnTo>
                    <a:lnTo>
                      <a:pt x="52" y="249"/>
                    </a:lnTo>
                    <a:lnTo>
                      <a:pt x="63" y="245"/>
                    </a:lnTo>
                    <a:lnTo>
                      <a:pt x="105" y="204"/>
                    </a:lnTo>
                    <a:lnTo>
                      <a:pt x="123" y="211"/>
                    </a:lnTo>
                    <a:lnTo>
                      <a:pt x="160" y="230"/>
                    </a:lnTo>
                    <a:lnTo>
                      <a:pt x="186" y="249"/>
                    </a:lnTo>
                    <a:lnTo>
                      <a:pt x="190" y="271"/>
                    </a:lnTo>
                    <a:lnTo>
                      <a:pt x="205" y="286"/>
                    </a:lnTo>
                    <a:lnTo>
                      <a:pt x="212" y="312"/>
                    </a:lnTo>
                    <a:lnTo>
                      <a:pt x="220" y="352"/>
                    </a:lnTo>
                    <a:lnTo>
                      <a:pt x="231" y="371"/>
                    </a:lnTo>
                    <a:lnTo>
                      <a:pt x="245" y="387"/>
                    </a:lnTo>
                    <a:lnTo>
                      <a:pt x="271" y="397"/>
                    </a:lnTo>
                    <a:lnTo>
                      <a:pt x="294" y="433"/>
                    </a:lnTo>
                    <a:lnTo>
                      <a:pt x="316" y="463"/>
                    </a:lnTo>
                    <a:lnTo>
                      <a:pt x="338" y="478"/>
                    </a:lnTo>
                    <a:lnTo>
                      <a:pt x="379" y="526"/>
                    </a:lnTo>
                    <a:lnTo>
                      <a:pt x="408" y="526"/>
                    </a:lnTo>
                    <a:lnTo>
                      <a:pt x="442" y="555"/>
                    </a:lnTo>
                    <a:lnTo>
                      <a:pt x="442" y="585"/>
                    </a:lnTo>
                    <a:lnTo>
                      <a:pt x="453" y="593"/>
                    </a:lnTo>
                    <a:lnTo>
                      <a:pt x="475" y="578"/>
                    </a:lnTo>
                    <a:lnTo>
                      <a:pt x="479" y="593"/>
                    </a:lnTo>
                    <a:lnTo>
                      <a:pt x="479" y="611"/>
                    </a:lnTo>
                    <a:lnTo>
                      <a:pt x="501" y="630"/>
                    </a:lnTo>
                    <a:lnTo>
                      <a:pt x="508" y="641"/>
                    </a:lnTo>
                    <a:lnTo>
                      <a:pt x="538" y="633"/>
                    </a:lnTo>
                    <a:lnTo>
                      <a:pt x="542" y="645"/>
                    </a:lnTo>
                    <a:lnTo>
                      <a:pt x="538" y="670"/>
                    </a:lnTo>
                    <a:lnTo>
                      <a:pt x="553" y="693"/>
                    </a:lnTo>
                    <a:lnTo>
                      <a:pt x="557" y="711"/>
                    </a:lnTo>
                    <a:lnTo>
                      <a:pt x="564" y="730"/>
                    </a:lnTo>
                    <a:lnTo>
                      <a:pt x="560" y="745"/>
                    </a:lnTo>
                    <a:lnTo>
                      <a:pt x="545" y="760"/>
                    </a:lnTo>
                    <a:lnTo>
                      <a:pt x="542" y="778"/>
                    </a:lnTo>
                    <a:lnTo>
                      <a:pt x="531" y="800"/>
                    </a:lnTo>
                    <a:lnTo>
                      <a:pt x="534" y="819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</p:grpSp>
        <p:sp>
          <p:nvSpPr>
            <p:cNvPr id="7" name="Freeform 14"/>
            <p:cNvSpPr>
              <a:spLocks/>
            </p:cNvSpPr>
            <p:nvPr/>
          </p:nvSpPr>
          <p:spPr bwMode="auto">
            <a:xfrm>
              <a:off x="2547" y="2702"/>
              <a:ext cx="238" cy="140"/>
            </a:xfrm>
            <a:custGeom>
              <a:avLst/>
              <a:gdLst/>
              <a:ahLst/>
              <a:cxnLst>
                <a:cxn ang="0">
                  <a:pos x="157" y="37"/>
                </a:cxn>
                <a:cxn ang="0">
                  <a:pos x="142" y="24"/>
                </a:cxn>
                <a:cxn ang="0">
                  <a:pos x="144" y="19"/>
                </a:cxn>
                <a:cxn ang="0">
                  <a:pos x="135" y="11"/>
                </a:cxn>
                <a:cxn ang="0">
                  <a:pos x="127" y="0"/>
                </a:cxn>
                <a:cxn ang="0">
                  <a:pos x="117" y="11"/>
                </a:cxn>
                <a:cxn ang="0">
                  <a:pos x="111" y="7"/>
                </a:cxn>
                <a:cxn ang="0">
                  <a:pos x="100" y="17"/>
                </a:cxn>
                <a:cxn ang="0">
                  <a:pos x="100" y="22"/>
                </a:cxn>
                <a:cxn ang="0">
                  <a:pos x="87" y="28"/>
                </a:cxn>
                <a:cxn ang="0">
                  <a:pos x="54" y="54"/>
                </a:cxn>
                <a:cxn ang="0">
                  <a:pos x="45" y="65"/>
                </a:cxn>
                <a:cxn ang="0">
                  <a:pos x="45" y="78"/>
                </a:cxn>
                <a:cxn ang="0">
                  <a:pos x="33" y="82"/>
                </a:cxn>
                <a:cxn ang="0">
                  <a:pos x="9" y="108"/>
                </a:cxn>
                <a:cxn ang="0">
                  <a:pos x="9" y="117"/>
                </a:cxn>
                <a:cxn ang="0">
                  <a:pos x="0" y="128"/>
                </a:cxn>
                <a:cxn ang="0">
                  <a:pos x="4" y="141"/>
                </a:cxn>
                <a:cxn ang="0">
                  <a:pos x="15" y="134"/>
                </a:cxn>
                <a:cxn ang="0">
                  <a:pos x="26" y="122"/>
                </a:cxn>
                <a:cxn ang="0">
                  <a:pos x="43" y="119"/>
                </a:cxn>
                <a:cxn ang="0">
                  <a:pos x="54" y="122"/>
                </a:cxn>
                <a:cxn ang="0">
                  <a:pos x="58" y="141"/>
                </a:cxn>
                <a:cxn ang="0">
                  <a:pos x="56" y="154"/>
                </a:cxn>
                <a:cxn ang="0">
                  <a:pos x="63" y="163"/>
                </a:cxn>
                <a:cxn ang="0">
                  <a:pos x="72" y="169"/>
                </a:cxn>
                <a:cxn ang="0">
                  <a:pos x="91" y="171"/>
                </a:cxn>
                <a:cxn ang="0">
                  <a:pos x="133" y="176"/>
                </a:cxn>
                <a:cxn ang="0">
                  <a:pos x="142" y="171"/>
                </a:cxn>
                <a:cxn ang="0">
                  <a:pos x="148" y="163"/>
                </a:cxn>
                <a:cxn ang="0">
                  <a:pos x="152" y="146"/>
                </a:cxn>
                <a:cxn ang="0">
                  <a:pos x="167" y="145"/>
                </a:cxn>
                <a:cxn ang="0">
                  <a:pos x="172" y="156"/>
                </a:cxn>
                <a:cxn ang="0">
                  <a:pos x="172" y="181"/>
                </a:cxn>
                <a:cxn ang="0">
                  <a:pos x="191" y="194"/>
                </a:cxn>
                <a:cxn ang="0">
                  <a:pos x="205" y="172"/>
                </a:cxn>
                <a:cxn ang="0">
                  <a:pos x="220" y="165"/>
                </a:cxn>
                <a:cxn ang="0">
                  <a:pos x="237" y="167"/>
                </a:cxn>
                <a:cxn ang="0">
                  <a:pos x="250" y="174"/>
                </a:cxn>
                <a:cxn ang="0">
                  <a:pos x="255" y="180"/>
                </a:cxn>
                <a:cxn ang="0">
                  <a:pos x="259" y="161"/>
                </a:cxn>
                <a:cxn ang="0">
                  <a:pos x="269" y="139"/>
                </a:cxn>
                <a:cxn ang="0">
                  <a:pos x="291" y="135"/>
                </a:cxn>
                <a:cxn ang="0">
                  <a:pos x="298" y="121"/>
                </a:cxn>
                <a:cxn ang="0">
                  <a:pos x="291" y="109"/>
                </a:cxn>
                <a:cxn ang="0">
                  <a:pos x="281" y="104"/>
                </a:cxn>
                <a:cxn ang="0">
                  <a:pos x="253" y="99"/>
                </a:cxn>
                <a:cxn ang="0">
                  <a:pos x="252" y="85"/>
                </a:cxn>
                <a:cxn ang="0">
                  <a:pos x="252" y="70"/>
                </a:cxn>
                <a:cxn ang="0">
                  <a:pos x="252" y="59"/>
                </a:cxn>
                <a:cxn ang="0">
                  <a:pos x="235" y="50"/>
                </a:cxn>
                <a:cxn ang="0">
                  <a:pos x="226" y="54"/>
                </a:cxn>
                <a:cxn ang="0">
                  <a:pos x="211" y="43"/>
                </a:cxn>
                <a:cxn ang="0">
                  <a:pos x="209" y="35"/>
                </a:cxn>
                <a:cxn ang="0">
                  <a:pos x="203" y="26"/>
                </a:cxn>
                <a:cxn ang="0">
                  <a:pos x="203" y="22"/>
                </a:cxn>
                <a:cxn ang="0">
                  <a:pos x="187" y="17"/>
                </a:cxn>
                <a:cxn ang="0">
                  <a:pos x="181" y="24"/>
                </a:cxn>
                <a:cxn ang="0">
                  <a:pos x="170" y="32"/>
                </a:cxn>
                <a:cxn ang="0">
                  <a:pos x="157" y="37"/>
                </a:cxn>
              </a:cxnLst>
              <a:rect l="0" t="0" r="r" b="b"/>
              <a:pathLst>
                <a:path w="298" h="194">
                  <a:moveTo>
                    <a:pt x="157" y="37"/>
                  </a:moveTo>
                  <a:lnTo>
                    <a:pt x="142" y="24"/>
                  </a:lnTo>
                  <a:lnTo>
                    <a:pt x="144" y="19"/>
                  </a:lnTo>
                  <a:lnTo>
                    <a:pt x="135" y="11"/>
                  </a:lnTo>
                  <a:lnTo>
                    <a:pt x="127" y="0"/>
                  </a:lnTo>
                  <a:lnTo>
                    <a:pt x="117" y="11"/>
                  </a:lnTo>
                  <a:lnTo>
                    <a:pt x="111" y="7"/>
                  </a:lnTo>
                  <a:lnTo>
                    <a:pt x="100" y="17"/>
                  </a:lnTo>
                  <a:lnTo>
                    <a:pt x="100" y="22"/>
                  </a:lnTo>
                  <a:lnTo>
                    <a:pt x="87" y="28"/>
                  </a:lnTo>
                  <a:lnTo>
                    <a:pt x="54" y="54"/>
                  </a:lnTo>
                  <a:lnTo>
                    <a:pt x="45" y="65"/>
                  </a:lnTo>
                  <a:lnTo>
                    <a:pt x="45" y="78"/>
                  </a:lnTo>
                  <a:lnTo>
                    <a:pt x="33" y="82"/>
                  </a:lnTo>
                  <a:lnTo>
                    <a:pt x="9" y="108"/>
                  </a:lnTo>
                  <a:lnTo>
                    <a:pt x="9" y="117"/>
                  </a:lnTo>
                  <a:lnTo>
                    <a:pt x="0" y="128"/>
                  </a:lnTo>
                  <a:lnTo>
                    <a:pt x="4" y="141"/>
                  </a:lnTo>
                  <a:lnTo>
                    <a:pt x="15" y="134"/>
                  </a:lnTo>
                  <a:lnTo>
                    <a:pt x="26" y="122"/>
                  </a:lnTo>
                  <a:lnTo>
                    <a:pt x="43" y="119"/>
                  </a:lnTo>
                  <a:lnTo>
                    <a:pt x="54" y="122"/>
                  </a:lnTo>
                  <a:lnTo>
                    <a:pt x="58" y="141"/>
                  </a:lnTo>
                  <a:lnTo>
                    <a:pt x="56" y="154"/>
                  </a:lnTo>
                  <a:lnTo>
                    <a:pt x="63" y="163"/>
                  </a:lnTo>
                  <a:lnTo>
                    <a:pt x="72" y="169"/>
                  </a:lnTo>
                  <a:lnTo>
                    <a:pt x="91" y="171"/>
                  </a:lnTo>
                  <a:lnTo>
                    <a:pt x="133" y="176"/>
                  </a:lnTo>
                  <a:lnTo>
                    <a:pt x="142" y="171"/>
                  </a:lnTo>
                  <a:lnTo>
                    <a:pt x="148" y="163"/>
                  </a:lnTo>
                  <a:lnTo>
                    <a:pt x="152" y="146"/>
                  </a:lnTo>
                  <a:lnTo>
                    <a:pt x="167" y="145"/>
                  </a:lnTo>
                  <a:lnTo>
                    <a:pt x="172" y="156"/>
                  </a:lnTo>
                  <a:lnTo>
                    <a:pt x="172" y="181"/>
                  </a:lnTo>
                  <a:lnTo>
                    <a:pt x="191" y="194"/>
                  </a:lnTo>
                  <a:lnTo>
                    <a:pt x="205" y="172"/>
                  </a:lnTo>
                  <a:lnTo>
                    <a:pt x="220" y="165"/>
                  </a:lnTo>
                  <a:lnTo>
                    <a:pt x="237" y="167"/>
                  </a:lnTo>
                  <a:lnTo>
                    <a:pt x="250" y="174"/>
                  </a:lnTo>
                  <a:lnTo>
                    <a:pt x="255" y="180"/>
                  </a:lnTo>
                  <a:lnTo>
                    <a:pt x="259" y="161"/>
                  </a:lnTo>
                  <a:lnTo>
                    <a:pt x="269" y="139"/>
                  </a:lnTo>
                  <a:lnTo>
                    <a:pt x="291" y="135"/>
                  </a:lnTo>
                  <a:lnTo>
                    <a:pt x="298" y="121"/>
                  </a:lnTo>
                  <a:lnTo>
                    <a:pt x="291" y="109"/>
                  </a:lnTo>
                  <a:lnTo>
                    <a:pt x="281" y="104"/>
                  </a:lnTo>
                  <a:lnTo>
                    <a:pt x="253" y="99"/>
                  </a:lnTo>
                  <a:lnTo>
                    <a:pt x="252" y="85"/>
                  </a:lnTo>
                  <a:lnTo>
                    <a:pt x="252" y="70"/>
                  </a:lnTo>
                  <a:lnTo>
                    <a:pt x="252" y="59"/>
                  </a:lnTo>
                  <a:lnTo>
                    <a:pt x="235" y="50"/>
                  </a:lnTo>
                  <a:lnTo>
                    <a:pt x="226" y="54"/>
                  </a:lnTo>
                  <a:lnTo>
                    <a:pt x="211" y="43"/>
                  </a:lnTo>
                  <a:lnTo>
                    <a:pt x="209" y="35"/>
                  </a:lnTo>
                  <a:lnTo>
                    <a:pt x="203" y="26"/>
                  </a:lnTo>
                  <a:lnTo>
                    <a:pt x="203" y="22"/>
                  </a:lnTo>
                  <a:lnTo>
                    <a:pt x="187" y="17"/>
                  </a:lnTo>
                  <a:lnTo>
                    <a:pt x="181" y="24"/>
                  </a:lnTo>
                  <a:lnTo>
                    <a:pt x="170" y="32"/>
                  </a:lnTo>
                  <a:lnTo>
                    <a:pt x="157" y="37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" name="Freeform 15"/>
            <p:cNvSpPr>
              <a:spLocks/>
            </p:cNvSpPr>
            <p:nvPr/>
          </p:nvSpPr>
          <p:spPr bwMode="auto">
            <a:xfrm>
              <a:off x="2738" y="2686"/>
              <a:ext cx="362" cy="149"/>
            </a:xfrm>
            <a:custGeom>
              <a:avLst/>
              <a:gdLst/>
              <a:ahLst/>
              <a:cxnLst>
                <a:cxn ang="0">
                  <a:pos x="19" y="72"/>
                </a:cxn>
                <a:cxn ang="0">
                  <a:pos x="36" y="82"/>
                </a:cxn>
                <a:cxn ang="0">
                  <a:pos x="63" y="80"/>
                </a:cxn>
                <a:cxn ang="0">
                  <a:pos x="88" y="78"/>
                </a:cxn>
                <a:cxn ang="0">
                  <a:pos x="118" y="88"/>
                </a:cxn>
                <a:cxn ang="0">
                  <a:pos x="138" y="85"/>
                </a:cxn>
                <a:cxn ang="0">
                  <a:pos x="172" y="81"/>
                </a:cxn>
                <a:cxn ang="0">
                  <a:pos x="209" y="100"/>
                </a:cxn>
                <a:cxn ang="0">
                  <a:pos x="227" y="81"/>
                </a:cxn>
                <a:cxn ang="0">
                  <a:pos x="212" y="40"/>
                </a:cxn>
                <a:cxn ang="0">
                  <a:pos x="274" y="5"/>
                </a:cxn>
                <a:cxn ang="0">
                  <a:pos x="291" y="20"/>
                </a:cxn>
                <a:cxn ang="0">
                  <a:pos x="336" y="2"/>
                </a:cxn>
                <a:cxn ang="0">
                  <a:pos x="385" y="17"/>
                </a:cxn>
                <a:cxn ang="0">
                  <a:pos x="417" y="8"/>
                </a:cxn>
                <a:cxn ang="0">
                  <a:pos x="442" y="52"/>
                </a:cxn>
                <a:cxn ang="0">
                  <a:pos x="450" y="82"/>
                </a:cxn>
                <a:cxn ang="0">
                  <a:pos x="429" y="100"/>
                </a:cxn>
                <a:cxn ang="0">
                  <a:pos x="432" y="120"/>
                </a:cxn>
                <a:cxn ang="0">
                  <a:pos x="424" y="148"/>
                </a:cxn>
                <a:cxn ang="0">
                  <a:pos x="401" y="172"/>
                </a:cxn>
                <a:cxn ang="0">
                  <a:pos x="380" y="189"/>
                </a:cxn>
                <a:cxn ang="0">
                  <a:pos x="330" y="192"/>
                </a:cxn>
                <a:cxn ang="0">
                  <a:pos x="289" y="206"/>
                </a:cxn>
                <a:cxn ang="0">
                  <a:pos x="220" y="192"/>
                </a:cxn>
                <a:cxn ang="0">
                  <a:pos x="154" y="165"/>
                </a:cxn>
                <a:cxn ang="0">
                  <a:pos x="150" y="141"/>
                </a:cxn>
                <a:cxn ang="0">
                  <a:pos x="107" y="139"/>
                </a:cxn>
                <a:cxn ang="0">
                  <a:pos x="52" y="132"/>
                </a:cxn>
                <a:cxn ang="0">
                  <a:pos x="28" y="123"/>
                </a:cxn>
                <a:cxn ang="0">
                  <a:pos x="13" y="105"/>
                </a:cxn>
                <a:cxn ang="0">
                  <a:pos x="0" y="74"/>
                </a:cxn>
              </a:cxnLst>
              <a:rect l="0" t="0" r="r" b="b"/>
              <a:pathLst>
                <a:path w="453" h="206">
                  <a:moveTo>
                    <a:pt x="0" y="74"/>
                  </a:moveTo>
                  <a:lnTo>
                    <a:pt x="19" y="72"/>
                  </a:lnTo>
                  <a:lnTo>
                    <a:pt x="26" y="70"/>
                  </a:lnTo>
                  <a:lnTo>
                    <a:pt x="36" y="82"/>
                  </a:lnTo>
                  <a:lnTo>
                    <a:pt x="48" y="78"/>
                  </a:lnTo>
                  <a:lnTo>
                    <a:pt x="63" y="80"/>
                  </a:lnTo>
                  <a:lnTo>
                    <a:pt x="72" y="87"/>
                  </a:lnTo>
                  <a:lnTo>
                    <a:pt x="88" y="78"/>
                  </a:lnTo>
                  <a:lnTo>
                    <a:pt x="109" y="79"/>
                  </a:lnTo>
                  <a:lnTo>
                    <a:pt x="118" y="88"/>
                  </a:lnTo>
                  <a:lnTo>
                    <a:pt x="131" y="91"/>
                  </a:lnTo>
                  <a:lnTo>
                    <a:pt x="138" y="85"/>
                  </a:lnTo>
                  <a:lnTo>
                    <a:pt x="161" y="81"/>
                  </a:lnTo>
                  <a:lnTo>
                    <a:pt x="172" y="81"/>
                  </a:lnTo>
                  <a:lnTo>
                    <a:pt x="189" y="87"/>
                  </a:lnTo>
                  <a:lnTo>
                    <a:pt x="209" y="100"/>
                  </a:lnTo>
                  <a:lnTo>
                    <a:pt x="224" y="94"/>
                  </a:lnTo>
                  <a:lnTo>
                    <a:pt x="227" y="81"/>
                  </a:lnTo>
                  <a:lnTo>
                    <a:pt x="217" y="64"/>
                  </a:lnTo>
                  <a:lnTo>
                    <a:pt x="212" y="40"/>
                  </a:lnTo>
                  <a:lnTo>
                    <a:pt x="263" y="5"/>
                  </a:lnTo>
                  <a:lnTo>
                    <a:pt x="274" y="5"/>
                  </a:lnTo>
                  <a:lnTo>
                    <a:pt x="276" y="17"/>
                  </a:lnTo>
                  <a:lnTo>
                    <a:pt x="291" y="20"/>
                  </a:lnTo>
                  <a:lnTo>
                    <a:pt x="323" y="16"/>
                  </a:lnTo>
                  <a:lnTo>
                    <a:pt x="336" y="2"/>
                  </a:lnTo>
                  <a:lnTo>
                    <a:pt x="376" y="0"/>
                  </a:lnTo>
                  <a:lnTo>
                    <a:pt x="385" y="17"/>
                  </a:lnTo>
                  <a:lnTo>
                    <a:pt x="402" y="17"/>
                  </a:lnTo>
                  <a:lnTo>
                    <a:pt x="417" y="8"/>
                  </a:lnTo>
                  <a:lnTo>
                    <a:pt x="442" y="24"/>
                  </a:lnTo>
                  <a:lnTo>
                    <a:pt x="442" y="52"/>
                  </a:lnTo>
                  <a:lnTo>
                    <a:pt x="453" y="64"/>
                  </a:lnTo>
                  <a:lnTo>
                    <a:pt x="450" y="82"/>
                  </a:lnTo>
                  <a:lnTo>
                    <a:pt x="442" y="100"/>
                  </a:lnTo>
                  <a:lnTo>
                    <a:pt x="429" y="100"/>
                  </a:lnTo>
                  <a:lnTo>
                    <a:pt x="424" y="105"/>
                  </a:lnTo>
                  <a:lnTo>
                    <a:pt x="432" y="120"/>
                  </a:lnTo>
                  <a:lnTo>
                    <a:pt x="432" y="135"/>
                  </a:lnTo>
                  <a:lnTo>
                    <a:pt x="424" y="148"/>
                  </a:lnTo>
                  <a:lnTo>
                    <a:pt x="402" y="159"/>
                  </a:lnTo>
                  <a:lnTo>
                    <a:pt x="401" y="172"/>
                  </a:lnTo>
                  <a:lnTo>
                    <a:pt x="401" y="185"/>
                  </a:lnTo>
                  <a:lnTo>
                    <a:pt x="380" y="189"/>
                  </a:lnTo>
                  <a:lnTo>
                    <a:pt x="346" y="187"/>
                  </a:lnTo>
                  <a:lnTo>
                    <a:pt x="330" y="192"/>
                  </a:lnTo>
                  <a:lnTo>
                    <a:pt x="301" y="192"/>
                  </a:lnTo>
                  <a:lnTo>
                    <a:pt x="289" y="206"/>
                  </a:lnTo>
                  <a:lnTo>
                    <a:pt x="243" y="191"/>
                  </a:lnTo>
                  <a:lnTo>
                    <a:pt x="220" y="192"/>
                  </a:lnTo>
                  <a:lnTo>
                    <a:pt x="162" y="179"/>
                  </a:lnTo>
                  <a:lnTo>
                    <a:pt x="154" y="165"/>
                  </a:lnTo>
                  <a:lnTo>
                    <a:pt x="154" y="150"/>
                  </a:lnTo>
                  <a:lnTo>
                    <a:pt x="150" y="141"/>
                  </a:lnTo>
                  <a:lnTo>
                    <a:pt x="143" y="137"/>
                  </a:lnTo>
                  <a:lnTo>
                    <a:pt x="107" y="139"/>
                  </a:lnTo>
                  <a:lnTo>
                    <a:pt x="57" y="144"/>
                  </a:lnTo>
                  <a:lnTo>
                    <a:pt x="52" y="132"/>
                  </a:lnTo>
                  <a:lnTo>
                    <a:pt x="43" y="128"/>
                  </a:lnTo>
                  <a:lnTo>
                    <a:pt x="28" y="123"/>
                  </a:lnTo>
                  <a:lnTo>
                    <a:pt x="13" y="119"/>
                  </a:lnTo>
                  <a:lnTo>
                    <a:pt x="13" y="105"/>
                  </a:lnTo>
                  <a:lnTo>
                    <a:pt x="13" y="85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9" name="Freeform 16"/>
            <p:cNvSpPr>
              <a:spLocks/>
            </p:cNvSpPr>
            <p:nvPr/>
          </p:nvSpPr>
          <p:spPr bwMode="auto">
            <a:xfrm>
              <a:off x="3056" y="2705"/>
              <a:ext cx="336" cy="183"/>
            </a:xfrm>
            <a:custGeom>
              <a:avLst/>
              <a:gdLst/>
              <a:ahLst/>
              <a:cxnLst>
                <a:cxn ang="0">
                  <a:pos x="2" y="161"/>
                </a:cxn>
                <a:cxn ang="0">
                  <a:pos x="15" y="172"/>
                </a:cxn>
                <a:cxn ang="0">
                  <a:pos x="13" y="178"/>
                </a:cxn>
                <a:cxn ang="0">
                  <a:pos x="17" y="189"/>
                </a:cxn>
                <a:cxn ang="0">
                  <a:pos x="28" y="189"/>
                </a:cxn>
                <a:cxn ang="0">
                  <a:pos x="70" y="230"/>
                </a:cxn>
                <a:cxn ang="0">
                  <a:pos x="83" y="232"/>
                </a:cxn>
                <a:cxn ang="0">
                  <a:pos x="117" y="254"/>
                </a:cxn>
                <a:cxn ang="0">
                  <a:pos x="133" y="241"/>
                </a:cxn>
                <a:cxn ang="0">
                  <a:pos x="157" y="243"/>
                </a:cxn>
                <a:cxn ang="0">
                  <a:pos x="165" y="248"/>
                </a:cxn>
                <a:cxn ang="0">
                  <a:pos x="183" y="241"/>
                </a:cxn>
                <a:cxn ang="0">
                  <a:pos x="220" y="226"/>
                </a:cxn>
                <a:cxn ang="0">
                  <a:pos x="263" y="219"/>
                </a:cxn>
                <a:cxn ang="0">
                  <a:pos x="281" y="222"/>
                </a:cxn>
                <a:cxn ang="0">
                  <a:pos x="287" y="232"/>
                </a:cxn>
                <a:cxn ang="0">
                  <a:pos x="302" y="215"/>
                </a:cxn>
                <a:cxn ang="0">
                  <a:pos x="322" y="208"/>
                </a:cxn>
                <a:cxn ang="0">
                  <a:pos x="341" y="205"/>
                </a:cxn>
                <a:cxn ang="0">
                  <a:pos x="374" y="172"/>
                </a:cxn>
                <a:cxn ang="0">
                  <a:pos x="383" y="152"/>
                </a:cxn>
                <a:cxn ang="0">
                  <a:pos x="387" y="113"/>
                </a:cxn>
                <a:cxn ang="0">
                  <a:pos x="391" y="81"/>
                </a:cxn>
                <a:cxn ang="0">
                  <a:pos x="404" y="80"/>
                </a:cxn>
                <a:cxn ang="0">
                  <a:pos x="414" y="68"/>
                </a:cxn>
                <a:cxn ang="0">
                  <a:pos x="420" y="59"/>
                </a:cxn>
                <a:cxn ang="0">
                  <a:pos x="407" y="50"/>
                </a:cxn>
                <a:cxn ang="0">
                  <a:pos x="400" y="54"/>
                </a:cxn>
                <a:cxn ang="0">
                  <a:pos x="381" y="50"/>
                </a:cxn>
                <a:cxn ang="0">
                  <a:pos x="370" y="35"/>
                </a:cxn>
                <a:cxn ang="0">
                  <a:pos x="359" y="15"/>
                </a:cxn>
                <a:cxn ang="0">
                  <a:pos x="346" y="15"/>
                </a:cxn>
                <a:cxn ang="0">
                  <a:pos x="326" y="0"/>
                </a:cxn>
                <a:cxn ang="0">
                  <a:pos x="315" y="2"/>
                </a:cxn>
                <a:cxn ang="0">
                  <a:pos x="274" y="7"/>
                </a:cxn>
                <a:cxn ang="0">
                  <a:pos x="266" y="19"/>
                </a:cxn>
                <a:cxn ang="0">
                  <a:pos x="255" y="33"/>
                </a:cxn>
                <a:cxn ang="0">
                  <a:pos x="240" y="41"/>
                </a:cxn>
                <a:cxn ang="0">
                  <a:pos x="226" y="44"/>
                </a:cxn>
                <a:cxn ang="0">
                  <a:pos x="216" y="41"/>
                </a:cxn>
                <a:cxn ang="0">
                  <a:pos x="207" y="35"/>
                </a:cxn>
                <a:cxn ang="0">
                  <a:pos x="200" y="33"/>
                </a:cxn>
                <a:cxn ang="0">
                  <a:pos x="187" y="39"/>
                </a:cxn>
                <a:cxn ang="0">
                  <a:pos x="170" y="48"/>
                </a:cxn>
                <a:cxn ang="0">
                  <a:pos x="135" y="63"/>
                </a:cxn>
                <a:cxn ang="0">
                  <a:pos x="120" y="65"/>
                </a:cxn>
                <a:cxn ang="0">
                  <a:pos x="83" y="63"/>
                </a:cxn>
                <a:cxn ang="0">
                  <a:pos x="78" y="61"/>
                </a:cxn>
                <a:cxn ang="0">
                  <a:pos x="68" y="46"/>
                </a:cxn>
                <a:cxn ang="0">
                  <a:pos x="56" y="39"/>
                </a:cxn>
                <a:cxn ang="0">
                  <a:pos x="52" y="44"/>
                </a:cxn>
                <a:cxn ang="0">
                  <a:pos x="50" y="59"/>
                </a:cxn>
                <a:cxn ang="0">
                  <a:pos x="43" y="74"/>
                </a:cxn>
                <a:cxn ang="0">
                  <a:pos x="30" y="74"/>
                </a:cxn>
                <a:cxn ang="0">
                  <a:pos x="26" y="78"/>
                </a:cxn>
                <a:cxn ang="0">
                  <a:pos x="33" y="93"/>
                </a:cxn>
                <a:cxn ang="0">
                  <a:pos x="31" y="108"/>
                </a:cxn>
                <a:cxn ang="0">
                  <a:pos x="22" y="122"/>
                </a:cxn>
                <a:cxn ang="0">
                  <a:pos x="15" y="128"/>
                </a:cxn>
                <a:cxn ang="0">
                  <a:pos x="4" y="133"/>
                </a:cxn>
                <a:cxn ang="0">
                  <a:pos x="0" y="145"/>
                </a:cxn>
                <a:cxn ang="0">
                  <a:pos x="2" y="161"/>
                </a:cxn>
              </a:cxnLst>
              <a:rect l="0" t="0" r="r" b="b"/>
              <a:pathLst>
                <a:path w="420" h="254">
                  <a:moveTo>
                    <a:pt x="2" y="161"/>
                  </a:moveTo>
                  <a:lnTo>
                    <a:pt x="15" y="172"/>
                  </a:lnTo>
                  <a:lnTo>
                    <a:pt x="13" y="178"/>
                  </a:lnTo>
                  <a:lnTo>
                    <a:pt x="17" y="189"/>
                  </a:lnTo>
                  <a:lnTo>
                    <a:pt x="28" y="189"/>
                  </a:lnTo>
                  <a:lnTo>
                    <a:pt x="70" y="230"/>
                  </a:lnTo>
                  <a:lnTo>
                    <a:pt x="83" y="232"/>
                  </a:lnTo>
                  <a:lnTo>
                    <a:pt x="117" y="254"/>
                  </a:lnTo>
                  <a:lnTo>
                    <a:pt x="133" y="241"/>
                  </a:lnTo>
                  <a:lnTo>
                    <a:pt x="157" y="243"/>
                  </a:lnTo>
                  <a:lnTo>
                    <a:pt x="165" y="248"/>
                  </a:lnTo>
                  <a:lnTo>
                    <a:pt x="183" y="241"/>
                  </a:lnTo>
                  <a:lnTo>
                    <a:pt x="220" y="226"/>
                  </a:lnTo>
                  <a:lnTo>
                    <a:pt x="263" y="219"/>
                  </a:lnTo>
                  <a:lnTo>
                    <a:pt x="281" y="222"/>
                  </a:lnTo>
                  <a:lnTo>
                    <a:pt x="287" y="232"/>
                  </a:lnTo>
                  <a:lnTo>
                    <a:pt x="302" y="215"/>
                  </a:lnTo>
                  <a:lnTo>
                    <a:pt x="322" y="208"/>
                  </a:lnTo>
                  <a:lnTo>
                    <a:pt x="341" y="205"/>
                  </a:lnTo>
                  <a:lnTo>
                    <a:pt x="374" y="172"/>
                  </a:lnTo>
                  <a:lnTo>
                    <a:pt x="383" y="152"/>
                  </a:lnTo>
                  <a:lnTo>
                    <a:pt x="387" y="113"/>
                  </a:lnTo>
                  <a:lnTo>
                    <a:pt x="391" y="81"/>
                  </a:lnTo>
                  <a:lnTo>
                    <a:pt x="404" y="80"/>
                  </a:lnTo>
                  <a:lnTo>
                    <a:pt x="414" y="68"/>
                  </a:lnTo>
                  <a:lnTo>
                    <a:pt x="420" y="59"/>
                  </a:lnTo>
                  <a:lnTo>
                    <a:pt x="407" y="50"/>
                  </a:lnTo>
                  <a:lnTo>
                    <a:pt x="400" y="54"/>
                  </a:lnTo>
                  <a:lnTo>
                    <a:pt x="381" y="50"/>
                  </a:lnTo>
                  <a:lnTo>
                    <a:pt x="370" y="35"/>
                  </a:lnTo>
                  <a:lnTo>
                    <a:pt x="359" y="15"/>
                  </a:lnTo>
                  <a:lnTo>
                    <a:pt x="346" y="15"/>
                  </a:lnTo>
                  <a:lnTo>
                    <a:pt x="326" y="0"/>
                  </a:lnTo>
                  <a:lnTo>
                    <a:pt x="315" y="2"/>
                  </a:lnTo>
                  <a:lnTo>
                    <a:pt x="274" y="7"/>
                  </a:lnTo>
                  <a:lnTo>
                    <a:pt x="266" y="19"/>
                  </a:lnTo>
                  <a:lnTo>
                    <a:pt x="255" y="33"/>
                  </a:lnTo>
                  <a:lnTo>
                    <a:pt x="240" y="41"/>
                  </a:lnTo>
                  <a:lnTo>
                    <a:pt x="226" y="44"/>
                  </a:lnTo>
                  <a:lnTo>
                    <a:pt x="216" y="41"/>
                  </a:lnTo>
                  <a:lnTo>
                    <a:pt x="207" y="35"/>
                  </a:lnTo>
                  <a:lnTo>
                    <a:pt x="200" y="33"/>
                  </a:lnTo>
                  <a:lnTo>
                    <a:pt x="187" y="39"/>
                  </a:lnTo>
                  <a:lnTo>
                    <a:pt x="170" y="48"/>
                  </a:lnTo>
                  <a:lnTo>
                    <a:pt x="135" y="63"/>
                  </a:lnTo>
                  <a:lnTo>
                    <a:pt x="120" y="65"/>
                  </a:lnTo>
                  <a:lnTo>
                    <a:pt x="83" y="63"/>
                  </a:lnTo>
                  <a:lnTo>
                    <a:pt x="78" y="61"/>
                  </a:lnTo>
                  <a:lnTo>
                    <a:pt x="68" y="46"/>
                  </a:lnTo>
                  <a:lnTo>
                    <a:pt x="56" y="39"/>
                  </a:lnTo>
                  <a:lnTo>
                    <a:pt x="52" y="44"/>
                  </a:lnTo>
                  <a:lnTo>
                    <a:pt x="50" y="59"/>
                  </a:lnTo>
                  <a:lnTo>
                    <a:pt x="43" y="74"/>
                  </a:lnTo>
                  <a:lnTo>
                    <a:pt x="30" y="74"/>
                  </a:lnTo>
                  <a:lnTo>
                    <a:pt x="26" y="78"/>
                  </a:lnTo>
                  <a:lnTo>
                    <a:pt x="33" y="93"/>
                  </a:lnTo>
                  <a:lnTo>
                    <a:pt x="31" y="108"/>
                  </a:lnTo>
                  <a:lnTo>
                    <a:pt x="22" y="122"/>
                  </a:lnTo>
                  <a:lnTo>
                    <a:pt x="15" y="128"/>
                  </a:lnTo>
                  <a:lnTo>
                    <a:pt x="4" y="133"/>
                  </a:lnTo>
                  <a:lnTo>
                    <a:pt x="0" y="145"/>
                  </a:lnTo>
                  <a:lnTo>
                    <a:pt x="2" y="161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0" name="Freeform 17"/>
            <p:cNvSpPr>
              <a:spLocks/>
            </p:cNvSpPr>
            <p:nvPr/>
          </p:nvSpPr>
          <p:spPr bwMode="auto">
            <a:xfrm>
              <a:off x="2911" y="2821"/>
              <a:ext cx="159" cy="82"/>
            </a:xfrm>
            <a:custGeom>
              <a:avLst/>
              <a:gdLst/>
              <a:ahLst/>
              <a:cxnLst>
                <a:cxn ang="0">
                  <a:pos x="17" y="63"/>
                </a:cxn>
                <a:cxn ang="0">
                  <a:pos x="37" y="83"/>
                </a:cxn>
                <a:cxn ang="0">
                  <a:pos x="31" y="93"/>
                </a:cxn>
                <a:cxn ang="0">
                  <a:pos x="22" y="100"/>
                </a:cxn>
                <a:cxn ang="0">
                  <a:pos x="11" y="102"/>
                </a:cxn>
                <a:cxn ang="0">
                  <a:pos x="0" y="104"/>
                </a:cxn>
                <a:cxn ang="0">
                  <a:pos x="20" y="113"/>
                </a:cxn>
                <a:cxn ang="0">
                  <a:pos x="28" y="115"/>
                </a:cxn>
                <a:cxn ang="0">
                  <a:pos x="53" y="100"/>
                </a:cxn>
                <a:cxn ang="0">
                  <a:pos x="108" y="114"/>
                </a:cxn>
                <a:cxn ang="0">
                  <a:pos x="144" y="74"/>
                </a:cxn>
                <a:cxn ang="0">
                  <a:pos x="151" y="57"/>
                </a:cxn>
                <a:cxn ang="0">
                  <a:pos x="158" y="52"/>
                </a:cxn>
                <a:cxn ang="0">
                  <a:pos x="178" y="54"/>
                </a:cxn>
                <a:cxn ang="0">
                  <a:pos x="199" y="30"/>
                </a:cxn>
                <a:cxn ang="0">
                  <a:pos x="197" y="15"/>
                </a:cxn>
                <a:cxn ang="0">
                  <a:pos x="183" y="0"/>
                </a:cxn>
                <a:cxn ang="0">
                  <a:pos x="173" y="2"/>
                </a:cxn>
                <a:cxn ang="0">
                  <a:pos x="163" y="5"/>
                </a:cxn>
                <a:cxn ang="0">
                  <a:pos x="145" y="1"/>
                </a:cxn>
                <a:cxn ang="0">
                  <a:pos x="127" y="2"/>
                </a:cxn>
                <a:cxn ang="0">
                  <a:pos x="109" y="7"/>
                </a:cxn>
                <a:cxn ang="0">
                  <a:pos x="84" y="5"/>
                </a:cxn>
                <a:cxn ang="0">
                  <a:pos x="73" y="20"/>
                </a:cxn>
                <a:cxn ang="0">
                  <a:pos x="31" y="7"/>
                </a:cxn>
                <a:cxn ang="0">
                  <a:pos x="15" y="7"/>
                </a:cxn>
                <a:cxn ang="0">
                  <a:pos x="15" y="32"/>
                </a:cxn>
                <a:cxn ang="0">
                  <a:pos x="17" y="63"/>
                </a:cxn>
              </a:cxnLst>
              <a:rect l="0" t="0" r="r" b="b"/>
              <a:pathLst>
                <a:path w="199" h="115">
                  <a:moveTo>
                    <a:pt x="17" y="63"/>
                  </a:moveTo>
                  <a:lnTo>
                    <a:pt x="37" y="83"/>
                  </a:lnTo>
                  <a:lnTo>
                    <a:pt x="31" y="93"/>
                  </a:lnTo>
                  <a:lnTo>
                    <a:pt x="22" y="100"/>
                  </a:lnTo>
                  <a:lnTo>
                    <a:pt x="11" y="102"/>
                  </a:lnTo>
                  <a:lnTo>
                    <a:pt x="0" y="104"/>
                  </a:lnTo>
                  <a:lnTo>
                    <a:pt x="20" y="113"/>
                  </a:lnTo>
                  <a:lnTo>
                    <a:pt x="28" y="115"/>
                  </a:lnTo>
                  <a:lnTo>
                    <a:pt x="53" y="100"/>
                  </a:lnTo>
                  <a:lnTo>
                    <a:pt x="108" y="114"/>
                  </a:lnTo>
                  <a:lnTo>
                    <a:pt x="144" y="74"/>
                  </a:lnTo>
                  <a:lnTo>
                    <a:pt x="151" y="57"/>
                  </a:lnTo>
                  <a:lnTo>
                    <a:pt x="158" y="52"/>
                  </a:lnTo>
                  <a:lnTo>
                    <a:pt x="178" y="54"/>
                  </a:lnTo>
                  <a:lnTo>
                    <a:pt x="199" y="30"/>
                  </a:lnTo>
                  <a:lnTo>
                    <a:pt x="197" y="15"/>
                  </a:lnTo>
                  <a:lnTo>
                    <a:pt x="183" y="0"/>
                  </a:lnTo>
                  <a:lnTo>
                    <a:pt x="173" y="2"/>
                  </a:lnTo>
                  <a:lnTo>
                    <a:pt x="163" y="5"/>
                  </a:lnTo>
                  <a:lnTo>
                    <a:pt x="145" y="1"/>
                  </a:lnTo>
                  <a:lnTo>
                    <a:pt x="127" y="2"/>
                  </a:lnTo>
                  <a:lnTo>
                    <a:pt x="109" y="7"/>
                  </a:lnTo>
                  <a:lnTo>
                    <a:pt x="84" y="5"/>
                  </a:lnTo>
                  <a:lnTo>
                    <a:pt x="73" y="20"/>
                  </a:lnTo>
                  <a:lnTo>
                    <a:pt x="31" y="7"/>
                  </a:lnTo>
                  <a:lnTo>
                    <a:pt x="15" y="7"/>
                  </a:lnTo>
                  <a:lnTo>
                    <a:pt x="15" y="32"/>
                  </a:lnTo>
                  <a:lnTo>
                    <a:pt x="17" y="63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auto">
            <a:xfrm>
              <a:off x="3377" y="2972"/>
              <a:ext cx="306" cy="203"/>
            </a:xfrm>
            <a:custGeom>
              <a:avLst/>
              <a:gdLst/>
              <a:ahLst/>
              <a:cxnLst>
                <a:cxn ang="0">
                  <a:pos x="7" y="39"/>
                </a:cxn>
                <a:cxn ang="0">
                  <a:pos x="2" y="59"/>
                </a:cxn>
                <a:cxn ang="0">
                  <a:pos x="28" y="82"/>
                </a:cxn>
                <a:cxn ang="0">
                  <a:pos x="30" y="115"/>
                </a:cxn>
                <a:cxn ang="0">
                  <a:pos x="6" y="135"/>
                </a:cxn>
                <a:cxn ang="0">
                  <a:pos x="9" y="159"/>
                </a:cxn>
                <a:cxn ang="0">
                  <a:pos x="6" y="186"/>
                </a:cxn>
                <a:cxn ang="0">
                  <a:pos x="9" y="209"/>
                </a:cxn>
                <a:cxn ang="0">
                  <a:pos x="30" y="222"/>
                </a:cxn>
                <a:cxn ang="0">
                  <a:pos x="31" y="255"/>
                </a:cxn>
                <a:cxn ang="0">
                  <a:pos x="44" y="281"/>
                </a:cxn>
                <a:cxn ang="0">
                  <a:pos x="109" y="264"/>
                </a:cxn>
                <a:cxn ang="0">
                  <a:pos x="149" y="236"/>
                </a:cxn>
                <a:cxn ang="0">
                  <a:pos x="179" y="253"/>
                </a:cxn>
                <a:cxn ang="0">
                  <a:pos x="208" y="262"/>
                </a:cxn>
                <a:cxn ang="0">
                  <a:pos x="243" y="249"/>
                </a:cxn>
                <a:cxn ang="0">
                  <a:pos x="245" y="220"/>
                </a:cxn>
                <a:cxn ang="0">
                  <a:pos x="271" y="220"/>
                </a:cxn>
                <a:cxn ang="0">
                  <a:pos x="284" y="212"/>
                </a:cxn>
                <a:cxn ang="0">
                  <a:pos x="336" y="196"/>
                </a:cxn>
                <a:cxn ang="0">
                  <a:pos x="354" y="175"/>
                </a:cxn>
                <a:cxn ang="0">
                  <a:pos x="328" y="147"/>
                </a:cxn>
                <a:cxn ang="0">
                  <a:pos x="340" y="124"/>
                </a:cxn>
                <a:cxn ang="0">
                  <a:pos x="349" y="111"/>
                </a:cxn>
                <a:cxn ang="0">
                  <a:pos x="356" y="82"/>
                </a:cxn>
                <a:cxn ang="0">
                  <a:pos x="364" y="52"/>
                </a:cxn>
                <a:cxn ang="0">
                  <a:pos x="384" y="39"/>
                </a:cxn>
                <a:cxn ang="0">
                  <a:pos x="373" y="9"/>
                </a:cxn>
                <a:cxn ang="0">
                  <a:pos x="321" y="2"/>
                </a:cxn>
                <a:cxn ang="0">
                  <a:pos x="266" y="6"/>
                </a:cxn>
                <a:cxn ang="0">
                  <a:pos x="214" y="32"/>
                </a:cxn>
                <a:cxn ang="0">
                  <a:pos x="173" y="50"/>
                </a:cxn>
                <a:cxn ang="0">
                  <a:pos x="119" y="54"/>
                </a:cxn>
                <a:cxn ang="0">
                  <a:pos x="83" y="52"/>
                </a:cxn>
                <a:cxn ang="0">
                  <a:pos x="41" y="37"/>
                </a:cxn>
                <a:cxn ang="0">
                  <a:pos x="9" y="33"/>
                </a:cxn>
              </a:cxnLst>
              <a:rect l="0" t="0" r="r" b="b"/>
              <a:pathLst>
                <a:path w="384" h="281">
                  <a:moveTo>
                    <a:pt x="9" y="33"/>
                  </a:moveTo>
                  <a:lnTo>
                    <a:pt x="7" y="39"/>
                  </a:lnTo>
                  <a:lnTo>
                    <a:pt x="0" y="46"/>
                  </a:lnTo>
                  <a:lnTo>
                    <a:pt x="2" y="59"/>
                  </a:lnTo>
                  <a:lnTo>
                    <a:pt x="13" y="80"/>
                  </a:lnTo>
                  <a:lnTo>
                    <a:pt x="28" y="82"/>
                  </a:lnTo>
                  <a:lnTo>
                    <a:pt x="31" y="91"/>
                  </a:lnTo>
                  <a:lnTo>
                    <a:pt x="30" y="115"/>
                  </a:lnTo>
                  <a:lnTo>
                    <a:pt x="24" y="122"/>
                  </a:lnTo>
                  <a:lnTo>
                    <a:pt x="6" y="135"/>
                  </a:lnTo>
                  <a:lnTo>
                    <a:pt x="4" y="141"/>
                  </a:lnTo>
                  <a:lnTo>
                    <a:pt x="9" y="159"/>
                  </a:lnTo>
                  <a:lnTo>
                    <a:pt x="11" y="173"/>
                  </a:lnTo>
                  <a:lnTo>
                    <a:pt x="6" y="186"/>
                  </a:lnTo>
                  <a:lnTo>
                    <a:pt x="0" y="196"/>
                  </a:lnTo>
                  <a:lnTo>
                    <a:pt x="9" y="209"/>
                  </a:lnTo>
                  <a:lnTo>
                    <a:pt x="17" y="207"/>
                  </a:lnTo>
                  <a:lnTo>
                    <a:pt x="30" y="222"/>
                  </a:lnTo>
                  <a:lnTo>
                    <a:pt x="31" y="236"/>
                  </a:lnTo>
                  <a:lnTo>
                    <a:pt x="31" y="255"/>
                  </a:lnTo>
                  <a:lnTo>
                    <a:pt x="30" y="264"/>
                  </a:lnTo>
                  <a:lnTo>
                    <a:pt x="44" y="281"/>
                  </a:lnTo>
                  <a:lnTo>
                    <a:pt x="74" y="275"/>
                  </a:lnTo>
                  <a:lnTo>
                    <a:pt x="109" y="264"/>
                  </a:lnTo>
                  <a:lnTo>
                    <a:pt x="136" y="248"/>
                  </a:lnTo>
                  <a:lnTo>
                    <a:pt x="149" y="236"/>
                  </a:lnTo>
                  <a:lnTo>
                    <a:pt x="166" y="259"/>
                  </a:lnTo>
                  <a:lnTo>
                    <a:pt x="179" y="253"/>
                  </a:lnTo>
                  <a:lnTo>
                    <a:pt x="197" y="259"/>
                  </a:lnTo>
                  <a:lnTo>
                    <a:pt x="208" y="262"/>
                  </a:lnTo>
                  <a:lnTo>
                    <a:pt x="230" y="253"/>
                  </a:lnTo>
                  <a:lnTo>
                    <a:pt x="243" y="249"/>
                  </a:lnTo>
                  <a:lnTo>
                    <a:pt x="243" y="238"/>
                  </a:lnTo>
                  <a:lnTo>
                    <a:pt x="245" y="220"/>
                  </a:lnTo>
                  <a:lnTo>
                    <a:pt x="256" y="214"/>
                  </a:lnTo>
                  <a:lnTo>
                    <a:pt x="271" y="220"/>
                  </a:lnTo>
                  <a:lnTo>
                    <a:pt x="273" y="227"/>
                  </a:lnTo>
                  <a:lnTo>
                    <a:pt x="284" y="212"/>
                  </a:lnTo>
                  <a:lnTo>
                    <a:pt x="312" y="199"/>
                  </a:lnTo>
                  <a:lnTo>
                    <a:pt x="336" y="196"/>
                  </a:lnTo>
                  <a:lnTo>
                    <a:pt x="358" y="196"/>
                  </a:lnTo>
                  <a:lnTo>
                    <a:pt x="354" y="175"/>
                  </a:lnTo>
                  <a:lnTo>
                    <a:pt x="351" y="164"/>
                  </a:lnTo>
                  <a:lnTo>
                    <a:pt x="328" y="147"/>
                  </a:lnTo>
                  <a:lnTo>
                    <a:pt x="327" y="142"/>
                  </a:lnTo>
                  <a:lnTo>
                    <a:pt x="340" y="124"/>
                  </a:lnTo>
                  <a:lnTo>
                    <a:pt x="353" y="121"/>
                  </a:lnTo>
                  <a:lnTo>
                    <a:pt x="349" y="111"/>
                  </a:lnTo>
                  <a:lnTo>
                    <a:pt x="356" y="93"/>
                  </a:lnTo>
                  <a:lnTo>
                    <a:pt x="356" y="82"/>
                  </a:lnTo>
                  <a:lnTo>
                    <a:pt x="360" y="61"/>
                  </a:lnTo>
                  <a:lnTo>
                    <a:pt x="364" y="52"/>
                  </a:lnTo>
                  <a:lnTo>
                    <a:pt x="377" y="54"/>
                  </a:lnTo>
                  <a:lnTo>
                    <a:pt x="384" y="39"/>
                  </a:lnTo>
                  <a:lnTo>
                    <a:pt x="377" y="26"/>
                  </a:lnTo>
                  <a:lnTo>
                    <a:pt x="373" y="9"/>
                  </a:lnTo>
                  <a:lnTo>
                    <a:pt x="364" y="11"/>
                  </a:lnTo>
                  <a:lnTo>
                    <a:pt x="321" y="2"/>
                  </a:lnTo>
                  <a:lnTo>
                    <a:pt x="293" y="0"/>
                  </a:lnTo>
                  <a:lnTo>
                    <a:pt x="266" y="6"/>
                  </a:lnTo>
                  <a:lnTo>
                    <a:pt x="242" y="17"/>
                  </a:lnTo>
                  <a:lnTo>
                    <a:pt x="214" y="32"/>
                  </a:lnTo>
                  <a:lnTo>
                    <a:pt x="193" y="48"/>
                  </a:lnTo>
                  <a:lnTo>
                    <a:pt x="173" y="50"/>
                  </a:lnTo>
                  <a:lnTo>
                    <a:pt x="145" y="45"/>
                  </a:lnTo>
                  <a:lnTo>
                    <a:pt x="119" y="54"/>
                  </a:lnTo>
                  <a:lnTo>
                    <a:pt x="102" y="58"/>
                  </a:lnTo>
                  <a:lnTo>
                    <a:pt x="83" y="52"/>
                  </a:lnTo>
                  <a:lnTo>
                    <a:pt x="56" y="41"/>
                  </a:lnTo>
                  <a:lnTo>
                    <a:pt x="41" y="37"/>
                  </a:lnTo>
                  <a:lnTo>
                    <a:pt x="20" y="33"/>
                  </a:lnTo>
                  <a:lnTo>
                    <a:pt x="9" y="33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Freeform 19"/>
            <p:cNvSpPr>
              <a:spLocks/>
            </p:cNvSpPr>
            <p:nvPr/>
          </p:nvSpPr>
          <p:spPr bwMode="auto">
            <a:xfrm>
              <a:off x="3200" y="3097"/>
              <a:ext cx="118" cy="179"/>
            </a:xfrm>
            <a:custGeom>
              <a:avLst/>
              <a:gdLst/>
              <a:ahLst/>
              <a:cxnLst>
                <a:cxn ang="0">
                  <a:pos x="11" y="56"/>
                </a:cxn>
                <a:cxn ang="0">
                  <a:pos x="20" y="63"/>
                </a:cxn>
                <a:cxn ang="0">
                  <a:pos x="20" y="74"/>
                </a:cxn>
                <a:cxn ang="0">
                  <a:pos x="19" y="81"/>
                </a:cxn>
                <a:cxn ang="0">
                  <a:pos x="13" y="91"/>
                </a:cxn>
                <a:cxn ang="0">
                  <a:pos x="13" y="115"/>
                </a:cxn>
                <a:cxn ang="0">
                  <a:pos x="17" y="124"/>
                </a:cxn>
                <a:cxn ang="0">
                  <a:pos x="4" y="144"/>
                </a:cxn>
                <a:cxn ang="0">
                  <a:pos x="7" y="148"/>
                </a:cxn>
                <a:cxn ang="0">
                  <a:pos x="0" y="159"/>
                </a:cxn>
                <a:cxn ang="0">
                  <a:pos x="6" y="170"/>
                </a:cxn>
                <a:cxn ang="0">
                  <a:pos x="7" y="178"/>
                </a:cxn>
                <a:cxn ang="0">
                  <a:pos x="11" y="168"/>
                </a:cxn>
                <a:cxn ang="0">
                  <a:pos x="22" y="181"/>
                </a:cxn>
                <a:cxn ang="0">
                  <a:pos x="20" y="194"/>
                </a:cxn>
                <a:cxn ang="0">
                  <a:pos x="15" y="200"/>
                </a:cxn>
                <a:cxn ang="0">
                  <a:pos x="22" y="211"/>
                </a:cxn>
                <a:cxn ang="0">
                  <a:pos x="31" y="215"/>
                </a:cxn>
                <a:cxn ang="0">
                  <a:pos x="46" y="224"/>
                </a:cxn>
                <a:cxn ang="0">
                  <a:pos x="59" y="235"/>
                </a:cxn>
                <a:cxn ang="0">
                  <a:pos x="61" y="242"/>
                </a:cxn>
                <a:cxn ang="0">
                  <a:pos x="76" y="248"/>
                </a:cxn>
                <a:cxn ang="0">
                  <a:pos x="89" y="242"/>
                </a:cxn>
                <a:cxn ang="0">
                  <a:pos x="105" y="233"/>
                </a:cxn>
                <a:cxn ang="0">
                  <a:pos x="113" y="217"/>
                </a:cxn>
                <a:cxn ang="0">
                  <a:pos x="120" y="207"/>
                </a:cxn>
                <a:cxn ang="0">
                  <a:pos x="133" y="183"/>
                </a:cxn>
                <a:cxn ang="0">
                  <a:pos x="137" y="165"/>
                </a:cxn>
                <a:cxn ang="0">
                  <a:pos x="139" y="148"/>
                </a:cxn>
                <a:cxn ang="0">
                  <a:pos x="148" y="137"/>
                </a:cxn>
                <a:cxn ang="0">
                  <a:pos x="133" y="133"/>
                </a:cxn>
                <a:cxn ang="0">
                  <a:pos x="128" y="126"/>
                </a:cxn>
                <a:cxn ang="0">
                  <a:pos x="120" y="128"/>
                </a:cxn>
                <a:cxn ang="0">
                  <a:pos x="107" y="122"/>
                </a:cxn>
                <a:cxn ang="0">
                  <a:pos x="104" y="105"/>
                </a:cxn>
                <a:cxn ang="0">
                  <a:pos x="100" y="93"/>
                </a:cxn>
                <a:cxn ang="0">
                  <a:pos x="107" y="80"/>
                </a:cxn>
                <a:cxn ang="0">
                  <a:pos x="107" y="41"/>
                </a:cxn>
                <a:cxn ang="0">
                  <a:pos x="107" y="28"/>
                </a:cxn>
                <a:cxn ang="0">
                  <a:pos x="100" y="20"/>
                </a:cxn>
                <a:cxn ang="0">
                  <a:pos x="87" y="19"/>
                </a:cxn>
                <a:cxn ang="0">
                  <a:pos x="78" y="15"/>
                </a:cxn>
                <a:cxn ang="0">
                  <a:pos x="70" y="2"/>
                </a:cxn>
                <a:cxn ang="0">
                  <a:pos x="61" y="0"/>
                </a:cxn>
                <a:cxn ang="0">
                  <a:pos x="57" y="6"/>
                </a:cxn>
                <a:cxn ang="0">
                  <a:pos x="56" y="2"/>
                </a:cxn>
                <a:cxn ang="0">
                  <a:pos x="41" y="4"/>
                </a:cxn>
                <a:cxn ang="0">
                  <a:pos x="33" y="0"/>
                </a:cxn>
                <a:cxn ang="0">
                  <a:pos x="22" y="7"/>
                </a:cxn>
                <a:cxn ang="0">
                  <a:pos x="20" y="30"/>
                </a:cxn>
                <a:cxn ang="0">
                  <a:pos x="17" y="44"/>
                </a:cxn>
                <a:cxn ang="0">
                  <a:pos x="11" y="56"/>
                </a:cxn>
              </a:cxnLst>
              <a:rect l="0" t="0" r="r" b="b"/>
              <a:pathLst>
                <a:path w="148" h="248">
                  <a:moveTo>
                    <a:pt x="11" y="56"/>
                  </a:moveTo>
                  <a:lnTo>
                    <a:pt x="20" y="63"/>
                  </a:lnTo>
                  <a:lnTo>
                    <a:pt x="20" y="74"/>
                  </a:lnTo>
                  <a:lnTo>
                    <a:pt x="19" y="81"/>
                  </a:lnTo>
                  <a:lnTo>
                    <a:pt x="13" y="91"/>
                  </a:lnTo>
                  <a:lnTo>
                    <a:pt x="13" y="115"/>
                  </a:lnTo>
                  <a:lnTo>
                    <a:pt x="17" y="124"/>
                  </a:lnTo>
                  <a:lnTo>
                    <a:pt x="4" y="144"/>
                  </a:lnTo>
                  <a:lnTo>
                    <a:pt x="7" y="148"/>
                  </a:lnTo>
                  <a:lnTo>
                    <a:pt x="0" y="159"/>
                  </a:lnTo>
                  <a:lnTo>
                    <a:pt x="6" y="170"/>
                  </a:lnTo>
                  <a:lnTo>
                    <a:pt x="7" y="178"/>
                  </a:lnTo>
                  <a:lnTo>
                    <a:pt x="11" y="168"/>
                  </a:lnTo>
                  <a:lnTo>
                    <a:pt x="22" y="181"/>
                  </a:lnTo>
                  <a:lnTo>
                    <a:pt x="20" y="194"/>
                  </a:lnTo>
                  <a:lnTo>
                    <a:pt x="15" y="200"/>
                  </a:lnTo>
                  <a:lnTo>
                    <a:pt x="22" y="211"/>
                  </a:lnTo>
                  <a:lnTo>
                    <a:pt x="31" y="215"/>
                  </a:lnTo>
                  <a:lnTo>
                    <a:pt x="46" y="224"/>
                  </a:lnTo>
                  <a:lnTo>
                    <a:pt x="59" y="235"/>
                  </a:lnTo>
                  <a:lnTo>
                    <a:pt x="61" y="242"/>
                  </a:lnTo>
                  <a:lnTo>
                    <a:pt x="76" y="248"/>
                  </a:lnTo>
                  <a:lnTo>
                    <a:pt x="89" y="242"/>
                  </a:lnTo>
                  <a:lnTo>
                    <a:pt x="105" y="233"/>
                  </a:lnTo>
                  <a:lnTo>
                    <a:pt x="113" y="217"/>
                  </a:lnTo>
                  <a:lnTo>
                    <a:pt x="120" y="207"/>
                  </a:lnTo>
                  <a:lnTo>
                    <a:pt x="133" y="183"/>
                  </a:lnTo>
                  <a:lnTo>
                    <a:pt x="137" y="165"/>
                  </a:lnTo>
                  <a:lnTo>
                    <a:pt x="139" y="148"/>
                  </a:lnTo>
                  <a:lnTo>
                    <a:pt x="148" y="137"/>
                  </a:lnTo>
                  <a:lnTo>
                    <a:pt x="133" y="133"/>
                  </a:lnTo>
                  <a:lnTo>
                    <a:pt x="128" y="126"/>
                  </a:lnTo>
                  <a:lnTo>
                    <a:pt x="120" y="128"/>
                  </a:lnTo>
                  <a:lnTo>
                    <a:pt x="107" y="122"/>
                  </a:lnTo>
                  <a:lnTo>
                    <a:pt x="104" y="105"/>
                  </a:lnTo>
                  <a:lnTo>
                    <a:pt x="100" y="93"/>
                  </a:lnTo>
                  <a:lnTo>
                    <a:pt x="107" y="80"/>
                  </a:lnTo>
                  <a:lnTo>
                    <a:pt x="107" y="41"/>
                  </a:lnTo>
                  <a:lnTo>
                    <a:pt x="107" y="28"/>
                  </a:lnTo>
                  <a:lnTo>
                    <a:pt x="100" y="20"/>
                  </a:lnTo>
                  <a:lnTo>
                    <a:pt x="87" y="19"/>
                  </a:lnTo>
                  <a:lnTo>
                    <a:pt x="78" y="15"/>
                  </a:lnTo>
                  <a:lnTo>
                    <a:pt x="70" y="2"/>
                  </a:lnTo>
                  <a:lnTo>
                    <a:pt x="61" y="0"/>
                  </a:lnTo>
                  <a:lnTo>
                    <a:pt x="57" y="6"/>
                  </a:lnTo>
                  <a:lnTo>
                    <a:pt x="56" y="2"/>
                  </a:lnTo>
                  <a:lnTo>
                    <a:pt x="41" y="4"/>
                  </a:lnTo>
                  <a:lnTo>
                    <a:pt x="33" y="0"/>
                  </a:lnTo>
                  <a:lnTo>
                    <a:pt x="22" y="7"/>
                  </a:lnTo>
                  <a:lnTo>
                    <a:pt x="20" y="30"/>
                  </a:lnTo>
                  <a:lnTo>
                    <a:pt x="17" y="44"/>
                  </a:lnTo>
                  <a:lnTo>
                    <a:pt x="11" y="56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3" name="Freeform 20"/>
            <p:cNvSpPr>
              <a:spLocks/>
            </p:cNvSpPr>
            <p:nvPr/>
          </p:nvSpPr>
          <p:spPr bwMode="auto">
            <a:xfrm>
              <a:off x="3287" y="2722"/>
              <a:ext cx="439" cy="290"/>
            </a:xfrm>
            <a:custGeom>
              <a:avLst/>
              <a:gdLst/>
              <a:ahLst/>
              <a:cxnLst>
                <a:cxn ang="0">
                  <a:pos x="122" y="46"/>
                </a:cxn>
                <a:cxn ang="0">
                  <a:pos x="102" y="57"/>
                </a:cxn>
                <a:cxn ang="0">
                  <a:pos x="95" y="130"/>
                </a:cxn>
                <a:cxn ang="0">
                  <a:pos x="62" y="169"/>
                </a:cxn>
                <a:cxn ang="0">
                  <a:pos x="19" y="189"/>
                </a:cxn>
                <a:cxn ang="0">
                  <a:pos x="0" y="215"/>
                </a:cxn>
                <a:cxn ang="0">
                  <a:pos x="17" y="237"/>
                </a:cxn>
                <a:cxn ang="0">
                  <a:pos x="17" y="258"/>
                </a:cxn>
                <a:cxn ang="0">
                  <a:pos x="41" y="263"/>
                </a:cxn>
                <a:cxn ang="0">
                  <a:pos x="52" y="295"/>
                </a:cxn>
                <a:cxn ang="0">
                  <a:pos x="59" y="324"/>
                </a:cxn>
                <a:cxn ang="0">
                  <a:pos x="76" y="324"/>
                </a:cxn>
                <a:cxn ang="0">
                  <a:pos x="104" y="326"/>
                </a:cxn>
                <a:cxn ang="0">
                  <a:pos x="104" y="343"/>
                </a:cxn>
                <a:cxn ang="0">
                  <a:pos x="122" y="358"/>
                </a:cxn>
                <a:cxn ang="0">
                  <a:pos x="122" y="378"/>
                </a:cxn>
                <a:cxn ang="0">
                  <a:pos x="160" y="387"/>
                </a:cxn>
                <a:cxn ang="0">
                  <a:pos x="213" y="402"/>
                </a:cxn>
                <a:cxn ang="0">
                  <a:pos x="253" y="391"/>
                </a:cxn>
                <a:cxn ang="0">
                  <a:pos x="298" y="395"/>
                </a:cxn>
                <a:cxn ang="0">
                  <a:pos x="324" y="380"/>
                </a:cxn>
                <a:cxn ang="0">
                  <a:pos x="398" y="346"/>
                </a:cxn>
                <a:cxn ang="0">
                  <a:pos x="441" y="350"/>
                </a:cxn>
                <a:cxn ang="0">
                  <a:pos x="474" y="356"/>
                </a:cxn>
                <a:cxn ang="0">
                  <a:pos x="494" y="339"/>
                </a:cxn>
                <a:cxn ang="0">
                  <a:pos x="496" y="282"/>
                </a:cxn>
                <a:cxn ang="0">
                  <a:pos x="515" y="263"/>
                </a:cxn>
                <a:cxn ang="0">
                  <a:pos x="533" y="263"/>
                </a:cxn>
                <a:cxn ang="0">
                  <a:pos x="537" y="248"/>
                </a:cxn>
                <a:cxn ang="0">
                  <a:pos x="550" y="235"/>
                </a:cxn>
                <a:cxn ang="0">
                  <a:pos x="522" y="226"/>
                </a:cxn>
                <a:cxn ang="0">
                  <a:pos x="489" y="233"/>
                </a:cxn>
                <a:cxn ang="0">
                  <a:pos x="457" y="226"/>
                </a:cxn>
                <a:cxn ang="0">
                  <a:pos x="452" y="200"/>
                </a:cxn>
                <a:cxn ang="0">
                  <a:pos x="441" y="174"/>
                </a:cxn>
                <a:cxn ang="0">
                  <a:pos x="435" y="148"/>
                </a:cxn>
                <a:cxn ang="0">
                  <a:pos x="437" y="124"/>
                </a:cxn>
                <a:cxn ang="0">
                  <a:pos x="413" y="87"/>
                </a:cxn>
                <a:cxn ang="0">
                  <a:pos x="405" y="61"/>
                </a:cxn>
                <a:cxn ang="0">
                  <a:pos x="381" y="41"/>
                </a:cxn>
                <a:cxn ang="0">
                  <a:pos x="365" y="9"/>
                </a:cxn>
                <a:cxn ang="0">
                  <a:pos x="348" y="0"/>
                </a:cxn>
                <a:cxn ang="0">
                  <a:pos x="329" y="13"/>
                </a:cxn>
                <a:cxn ang="0">
                  <a:pos x="307" y="15"/>
                </a:cxn>
                <a:cxn ang="0">
                  <a:pos x="288" y="26"/>
                </a:cxn>
                <a:cxn ang="0">
                  <a:pos x="259" y="30"/>
                </a:cxn>
                <a:cxn ang="0">
                  <a:pos x="235" y="13"/>
                </a:cxn>
                <a:cxn ang="0">
                  <a:pos x="204" y="24"/>
                </a:cxn>
                <a:cxn ang="0">
                  <a:pos x="180" y="22"/>
                </a:cxn>
                <a:cxn ang="0">
                  <a:pos x="150" y="20"/>
                </a:cxn>
                <a:cxn ang="0">
                  <a:pos x="135" y="28"/>
                </a:cxn>
                <a:cxn ang="0">
                  <a:pos x="128" y="31"/>
                </a:cxn>
              </a:cxnLst>
              <a:rect l="0" t="0" r="r" b="b"/>
              <a:pathLst>
                <a:path w="550" h="402">
                  <a:moveTo>
                    <a:pt x="132" y="35"/>
                  </a:moveTo>
                  <a:lnTo>
                    <a:pt x="122" y="46"/>
                  </a:lnTo>
                  <a:lnTo>
                    <a:pt x="115" y="54"/>
                  </a:lnTo>
                  <a:lnTo>
                    <a:pt x="102" y="57"/>
                  </a:lnTo>
                  <a:lnTo>
                    <a:pt x="96" y="119"/>
                  </a:lnTo>
                  <a:lnTo>
                    <a:pt x="95" y="130"/>
                  </a:lnTo>
                  <a:lnTo>
                    <a:pt x="80" y="154"/>
                  </a:lnTo>
                  <a:lnTo>
                    <a:pt x="62" y="169"/>
                  </a:lnTo>
                  <a:lnTo>
                    <a:pt x="50" y="182"/>
                  </a:lnTo>
                  <a:lnTo>
                    <a:pt x="19" y="189"/>
                  </a:lnTo>
                  <a:lnTo>
                    <a:pt x="3" y="203"/>
                  </a:lnTo>
                  <a:lnTo>
                    <a:pt x="0" y="215"/>
                  </a:lnTo>
                  <a:lnTo>
                    <a:pt x="11" y="224"/>
                  </a:lnTo>
                  <a:lnTo>
                    <a:pt x="17" y="237"/>
                  </a:lnTo>
                  <a:lnTo>
                    <a:pt x="15" y="246"/>
                  </a:lnTo>
                  <a:lnTo>
                    <a:pt x="17" y="258"/>
                  </a:lnTo>
                  <a:lnTo>
                    <a:pt x="26" y="263"/>
                  </a:lnTo>
                  <a:lnTo>
                    <a:pt x="41" y="263"/>
                  </a:lnTo>
                  <a:lnTo>
                    <a:pt x="46" y="274"/>
                  </a:lnTo>
                  <a:lnTo>
                    <a:pt x="52" y="295"/>
                  </a:lnTo>
                  <a:lnTo>
                    <a:pt x="54" y="311"/>
                  </a:lnTo>
                  <a:lnTo>
                    <a:pt x="59" y="324"/>
                  </a:lnTo>
                  <a:lnTo>
                    <a:pt x="69" y="328"/>
                  </a:lnTo>
                  <a:lnTo>
                    <a:pt x="76" y="324"/>
                  </a:lnTo>
                  <a:lnTo>
                    <a:pt x="89" y="315"/>
                  </a:lnTo>
                  <a:lnTo>
                    <a:pt x="104" y="326"/>
                  </a:lnTo>
                  <a:lnTo>
                    <a:pt x="102" y="337"/>
                  </a:lnTo>
                  <a:lnTo>
                    <a:pt x="104" y="343"/>
                  </a:lnTo>
                  <a:lnTo>
                    <a:pt x="111" y="346"/>
                  </a:lnTo>
                  <a:lnTo>
                    <a:pt x="122" y="358"/>
                  </a:lnTo>
                  <a:lnTo>
                    <a:pt x="119" y="371"/>
                  </a:lnTo>
                  <a:lnTo>
                    <a:pt x="122" y="378"/>
                  </a:lnTo>
                  <a:lnTo>
                    <a:pt x="139" y="378"/>
                  </a:lnTo>
                  <a:lnTo>
                    <a:pt x="160" y="387"/>
                  </a:lnTo>
                  <a:lnTo>
                    <a:pt x="198" y="402"/>
                  </a:lnTo>
                  <a:lnTo>
                    <a:pt x="213" y="402"/>
                  </a:lnTo>
                  <a:lnTo>
                    <a:pt x="235" y="398"/>
                  </a:lnTo>
                  <a:lnTo>
                    <a:pt x="253" y="391"/>
                  </a:lnTo>
                  <a:lnTo>
                    <a:pt x="283" y="396"/>
                  </a:lnTo>
                  <a:lnTo>
                    <a:pt x="298" y="395"/>
                  </a:lnTo>
                  <a:lnTo>
                    <a:pt x="305" y="393"/>
                  </a:lnTo>
                  <a:lnTo>
                    <a:pt x="324" y="380"/>
                  </a:lnTo>
                  <a:lnTo>
                    <a:pt x="366" y="356"/>
                  </a:lnTo>
                  <a:lnTo>
                    <a:pt x="398" y="346"/>
                  </a:lnTo>
                  <a:lnTo>
                    <a:pt x="415" y="345"/>
                  </a:lnTo>
                  <a:lnTo>
                    <a:pt x="441" y="350"/>
                  </a:lnTo>
                  <a:lnTo>
                    <a:pt x="463" y="352"/>
                  </a:lnTo>
                  <a:lnTo>
                    <a:pt x="474" y="356"/>
                  </a:lnTo>
                  <a:lnTo>
                    <a:pt x="491" y="354"/>
                  </a:lnTo>
                  <a:lnTo>
                    <a:pt x="494" y="339"/>
                  </a:lnTo>
                  <a:lnTo>
                    <a:pt x="494" y="311"/>
                  </a:lnTo>
                  <a:lnTo>
                    <a:pt x="496" y="282"/>
                  </a:lnTo>
                  <a:lnTo>
                    <a:pt x="505" y="267"/>
                  </a:lnTo>
                  <a:lnTo>
                    <a:pt x="515" y="263"/>
                  </a:lnTo>
                  <a:lnTo>
                    <a:pt x="524" y="269"/>
                  </a:lnTo>
                  <a:lnTo>
                    <a:pt x="533" y="263"/>
                  </a:lnTo>
                  <a:lnTo>
                    <a:pt x="539" y="256"/>
                  </a:lnTo>
                  <a:lnTo>
                    <a:pt x="537" y="248"/>
                  </a:lnTo>
                  <a:lnTo>
                    <a:pt x="548" y="245"/>
                  </a:lnTo>
                  <a:lnTo>
                    <a:pt x="550" y="235"/>
                  </a:lnTo>
                  <a:lnTo>
                    <a:pt x="539" y="230"/>
                  </a:lnTo>
                  <a:lnTo>
                    <a:pt x="522" y="226"/>
                  </a:lnTo>
                  <a:lnTo>
                    <a:pt x="509" y="230"/>
                  </a:lnTo>
                  <a:lnTo>
                    <a:pt x="489" y="233"/>
                  </a:lnTo>
                  <a:lnTo>
                    <a:pt x="470" y="233"/>
                  </a:lnTo>
                  <a:lnTo>
                    <a:pt x="457" y="226"/>
                  </a:lnTo>
                  <a:lnTo>
                    <a:pt x="452" y="215"/>
                  </a:lnTo>
                  <a:lnTo>
                    <a:pt x="452" y="200"/>
                  </a:lnTo>
                  <a:lnTo>
                    <a:pt x="450" y="185"/>
                  </a:lnTo>
                  <a:lnTo>
                    <a:pt x="441" y="174"/>
                  </a:lnTo>
                  <a:lnTo>
                    <a:pt x="435" y="163"/>
                  </a:lnTo>
                  <a:lnTo>
                    <a:pt x="435" y="148"/>
                  </a:lnTo>
                  <a:lnTo>
                    <a:pt x="437" y="133"/>
                  </a:lnTo>
                  <a:lnTo>
                    <a:pt x="437" y="124"/>
                  </a:lnTo>
                  <a:lnTo>
                    <a:pt x="428" y="102"/>
                  </a:lnTo>
                  <a:lnTo>
                    <a:pt x="413" y="87"/>
                  </a:lnTo>
                  <a:lnTo>
                    <a:pt x="407" y="72"/>
                  </a:lnTo>
                  <a:lnTo>
                    <a:pt x="405" y="61"/>
                  </a:lnTo>
                  <a:lnTo>
                    <a:pt x="402" y="56"/>
                  </a:lnTo>
                  <a:lnTo>
                    <a:pt x="381" y="41"/>
                  </a:lnTo>
                  <a:lnTo>
                    <a:pt x="374" y="28"/>
                  </a:lnTo>
                  <a:lnTo>
                    <a:pt x="365" y="9"/>
                  </a:lnTo>
                  <a:lnTo>
                    <a:pt x="357" y="2"/>
                  </a:lnTo>
                  <a:lnTo>
                    <a:pt x="348" y="0"/>
                  </a:lnTo>
                  <a:lnTo>
                    <a:pt x="339" y="4"/>
                  </a:lnTo>
                  <a:lnTo>
                    <a:pt x="329" y="13"/>
                  </a:lnTo>
                  <a:lnTo>
                    <a:pt x="324" y="15"/>
                  </a:lnTo>
                  <a:lnTo>
                    <a:pt x="307" y="15"/>
                  </a:lnTo>
                  <a:lnTo>
                    <a:pt x="296" y="17"/>
                  </a:lnTo>
                  <a:lnTo>
                    <a:pt x="288" y="26"/>
                  </a:lnTo>
                  <a:lnTo>
                    <a:pt x="274" y="31"/>
                  </a:lnTo>
                  <a:lnTo>
                    <a:pt x="259" y="30"/>
                  </a:lnTo>
                  <a:lnTo>
                    <a:pt x="251" y="22"/>
                  </a:lnTo>
                  <a:lnTo>
                    <a:pt x="235" y="13"/>
                  </a:lnTo>
                  <a:lnTo>
                    <a:pt x="221" y="17"/>
                  </a:lnTo>
                  <a:lnTo>
                    <a:pt x="204" y="24"/>
                  </a:lnTo>
                  <a:lnTo>
                    <a:pt x="191" y="26"/>
                  </a:lnTo>
                  <a:lnTo>
                    <a:pt x="180" y="22"/>
                  </a:lnTo>
                  <a:lnTo>
                    <a:pt x="167" y="15"/>
                  </a:lnTo>
                  <a:lnTo>
                    <a:pt x="150" y="20"/>
                  </a:lnTo>
                  <a:lnTo>
                    <a:pt x="139" y="26"/>
                  </a:lnTo>
                  <a:lnTo>
                    <a:pt x="135" y="28"/>
                  </a:lnTo>
                  <a:lnTo>
                    <a:pt x="132" y="30"/>
                  </a:lnTo>
                  <a:lnTo>
                    <a:pt x="128" y="31"/>
                  </a:lnTo>
                  <a:lnTo>
                    <a:pt x="132" y="3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4" name="Freeform 21"/>
            <p:cNvSpPr>
              <a:spLocks/>
            </p:cNvSpPr>
            <p:nvPr/>
          </p:nvSpPr>
          <p:spPr bwMode="auto">
            <a:xfrm>
              <a:off x="2467" y="2446"/>
              <a:ext cx="168" cy="133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5" y="26"/>
                </a:cxn>
                <a:cxn ang="0">
                  <a:pos x="3" y="17"/>
                </a:cxn>
                <a:cxn ang="0">
                  <a:pos x="35" y="0"/>
                </a:cxn>
                <a:cxn ang="0">
                  <a:pos x="38" y="6"/>
                </a:cxn>
                <a:cxn ang="0">
                  <a:pos x="61" y="2"/>
                </a:cxn>
                <a:cxn ang="0">
                  <a:pos x="79" y="3"/>
                </a:cxn>
                <a:cxn ang="0">
                  <a:pos x="72" y="12"/>
                </a:cxn>
                <a:cxn ang="0">
                  <a:pos x="76" y="24"/>
                </a:cxn>
                <a:cxn ang="0">
                  <a:pos x="91" y="29"/>
                </a:cxn>
                <a:cxn ang="0">
                  <a:pos x="106" y="28"/>
                </a:cxn>
                <a:cxn ang="0">
                  <a:pos x="118" y="19"/>
                </a:cxn>
                <a:cxn ang="0">
                  <a:pos x="138" y="17"/>
                </a:cxn>
                <a:cxn ang="0">
                  <a:pos x="144" y="25"/>
                </a:cxn>
                <a:cxn ang="0">
                  <a:pos x="156" y="32"/>
                </a:cxn>
                <a:cxn ang="0">
                  <a:pos x="173" y="33"/>
                </a:cxn>
                <a:cxn ang="0">
                  <a:pos x="170" y="47"/>
                </a:cxn>
                <a:cxn ang="0">
                  <a:pos x="171" y="75"/>
                </a:cxn>
                <a:cxn ang="0">
                  <a:pos x="174" y="92"/>
                </a:cxn>
                <a:cxn ang="0">
                  <a:pos x="193" y="90"/>
                </a:cxn>
                <a:cxn ang="0">
                  <a:pos x="199" y="102"/>
                </a:cxn>
                <a:cxn ang="0">
                  <a:pos x="200" y="112"/>
                </a:cxn>
                <a:cxn ang="0">
                  <a:pos x="210" y="126"/>
                </a:cxn>
                <a:cxn ang="0">
                  <a:pos x="198" y="136"/>
                </a:cxn>
                <a:cxn ang="0">
                  <a:pos x="187" y="144"/>
                </a:cxn>
                <a:cxn ang="0">
                  <a:pos x="175" y="144"/>
                </a:cxn>
                <a:cxn ang="0">
                  <a:pos x="161" y="148"/>
                </a:cxn>
                <a:cxn ang="0">
                  <a:pos x="161" y="163"/>
                </a:cxn>
                <a:cxn ang="0">
                  <a:pos x="155" y="173"/>
                </a:cxn>
                <a:cxn ang="0">
                  <a:pos x="140" y="185"/>
                </a:cxn>
                <a:cxn ang="0">
                  <a:pos x="115" y="166"/>
                </a:cxn>
                <a:cxn ang="0">
                  <a:pos x="108" y="149"/>
                </a:cxn>
                <a:cxn ang="0">
                  <a:pos x="85" y="144"/>
                </a:cxn>
                <a:cxn ang="0">
                  <a:pos x="77" y="122"/>
                </a:cxn>
                <a:cxn ang="0">
                  <a:pos x="61" y="109"/>
                </a:cxn>
                <a:cxn ang="0">
                  <a:pos x="55" y="93"/>
                </a:cxn>
                <a:cxn ang="0">
                  <a:pos x="42" y="77"/>
                </a:cxn>
                <a:cxn ang="0">
                  <a:pos x="33" y="61"/>
                </a:cxn>
                <a:cxn ang="0">
                  <a:pos x="16" y="49"/>
                </a:cxn>
                <a:cxn ang="0">
                  <a:pos x="0" y="33"/>
                </a:cxn>
              </a:cxnLst>
              <a:rect l="0" t="0" r="r" b="b"/>
              <a:pathLst>
                <a:path w="210" h="185">
                  <a:moveTo>
                    <a:pt x="0" y="33"/>
                  </a:moveTo>
                  <a:lnTo>
                    <a:pt x="5" y="26"/>
                  </a:lnTo>
                  <a:lnTo>
                    <a:pt x="3" y="17"/>
                  </a:lnTo>
                  <a:lnTo>
                    <a:pt x="35" y="0"/>
                  </a:lnTo>
                  <a:lnTo>
                    <a:pt x="38" y="6"/>
                  </a:lnTo>
                  <a:lnTo>
                    <a:pt x="61" y="2"/>
                  </a:lnTo>
                  <a:lnTo>
                    <a:pt x="79" y="3"/>
                  </a:lnTo>
                  <a:lnTo>
                    <a:pt x="72" y="12"/>
                  </a:lnTo>
                  <a:lnTo>
                    <a:pt x="76" y="24"/>
                  </a:lnTo>
                  <a:lnTo>
                    <a:pt x="91" y="29"/>
                  </a:lnTo>
                  <a:lnTo>
                    <a:pt x="106" y="28"/>
                  </a:lnTo>
                  <a:lnTo>
                    <a:pt x="118" y="19"/>
                  </a:lnTo>
                  <a:lnTo>
                    <a:pt x="138" y="17"/>
                  </a:lnTo>
                  <a:lnTo>
                    <a:pt x="144" y="25"/>
                  </a:lnTo>
                  <a:lnTo>
                    <a:pt x="156" y="32"/>
                  </a:lnTo>
                  <a:lnTo>
                    <a:pt x="173" y="33"/>
                  </a:lnTo>
                  <a:lnTo>
                    <a:pt x="170" y="47"/>
                  </a:lnTo>
                  <a:lnTo>
                    <a:pt x="171" y="75"/>
                  </a:lnTo>
                  <a:lnTo>
                    <a:pt x="174" y="92"/>
                  </a:lnTo>
                  <a:lnTo>
                    <a:pt x="193" y="90"/>
                  </a:lnTo>
                  <a:lnTo>
                    <a:pt x="199" y="102"/>
                  </a:lnTo>
                  <a:lnTo>
                    <a:pt x="200" y="112"/>
                  </a:lnTo>
                  <a:lnTo>
                    <a:pt x="210" y="126"/>
                  </a:lnTo>
                  <a:lnTo>
                    <a:pt x="198" y="136"/>
                  </a:lnTo>
                  <a:lnTo>
                    <a:pt x="187" y="144"/>
                  </a:lnTo>
                  <a:lnTo>
                    <a:pt x="175" y="144"/>
                  </a:lnTo>
                  <a:lnTo>
                    <a:pt x="161" y="148"/>
                  </a:lnTo>
                  <a:lnTo>
                    <a:pt x="161" y="163"/>
                  </a:lnTo>
                  <a:lnTo>
                    <a:pt x="155" y="173"/>
                  </a:lnTo>
                  <a:lnTo>
                    <a:pt x="140" y="185"/>
                  </a:lnTo>
                  <a:lnTo>
                    <a:pt x="115" y="166"/>
                  </a:lnTo>
                  <a:lnTo>
                    <a:pt x="108" y="149"/>
                  </a:lnTo>
                  <a:lnTo>
                    <a:pt x="85" y="144"/>
                  </a:lnTo>
                  <a:lnTo>
                    <a:pt x="77" y="122"/>
                  </a:lnTo>
                  <a:lnTo>
                    <a:pt x="61" y="109"/>
                  </a:lnTo>
                  <a:lnTo>
                    <a:pt x="55" y="93"/>
                  </a:lnTo>
                  <a:lnTo>
                    <a:pt x="42" y="77"/>
                  </a:lnTo>
                  <a:lnTo>
                    <a:pt x="33" y="61"/>
                  </a:lnTo>
                  <a:lnTo>
                    <a:pt x="16" y="49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5" name="Freeform 22"/>
            <p:cNvSpPr>
              <a:spLocks/>
            </p:cNvSpPr>
            <p:nvPr/>
          </p:nvSpPr>
          <p:spPr bwMode="auto">
            <a:xfrm>
              <a:off x="2581" y="2549"/>
              <a:ext cx="46" cy="52"/>
            </a:xfrm>
            <a:custGeom>
              <a:avLst/>
              <a:gdLst/>
              <a:ahLst/>
              <a:cxnLst>
                <a:cxn ang="0">
                  <a:pos x="41" y="71"/>
                </a:cxn>
                <a:cxn ang="0">
                  <a:pos x="44" y="48"/>
                </a:cxn>
                <a:cxn ang="0">
                  <a:pos x="57" y="39"/>
                </a:cxn>
                <a:cxn ang="0">
                  <a:pos x="57" y="28"/>
                </a:cxn>
                <a:cxn ang="0">
                  <a:pos x="50" y="20"/>
                </a:cxn>
                <a:cxn ang="0">
                  <a:pos x="43" y="9"/>
                </a:cxn>
                <a:cxn ang="0">
                  <a:pos x="39" y="0"/>
                </a:cxn>
                <a:cxn ang="0">
                  <a:pos x="26" y="0"/>
                </a:cxn>
                <a:cxn ang="0">
                  <a:pos x="17" y="4"/>
                </a:cxn>
                <a:cxn ang="0">
                  <a:pos x="17" y="19"/>
                </a:cxn>
                <a:cxn ang="0">
                  <a:pos x="9" y="32"/>
                </a:cxn>
                <a:cxn ang="0">
                  <a:pos x="0" y="36"/>
                </a:cxn>
                <a:cxn ang="0">
                  <a:pos x="4" y="47"/>
                </a:cxn>
                <a:cxn ang="0">
                  <a:pos x="16" y="50"/>
                </a:cxn>
                <a:cxn ang="0">
                  <a:pos x="28" y="53"/>
                </a:cxn>
                <a:cxn ang="0">
                  <a:pos x="35" y="60"/>
                </a:cxn>
                <a:cxn ang="0">
                  <a:pos x="41" y="71"/>
                </a:cxn>
              </a:cxnLst>
              <a:rect l="0" t="0" r="r" b="b"/>
              <a:pathLst>
                <a:path w="57" h="71">
                  <a:moveTo>
                    <a:pt x="41" y="71"/>
                  </a:moveTo>
                  <a:lnTo>
                    <a:pt x="44" y="48"/>
                  </a:lnTo>
                  <a:lnTo>
                    <a:pt x="57" y="39"/>
                  </a:lnTo>
                  <a:lnTo>
                    <a:pt x="57" y="28"/>
                  </a:lnTo>
                  <a:lnTo>
                    <a:pt x="50" y="20"/>
                  </a:lnTo>
                  <a:lnTo>
                    <a:pt x="43" y="9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7" y="4"/>
                  </a:lnTo>
                  <a:lnTo>
                    <a:pt x="17" y="19"/>
                  </a:lnTo>
                  <a:lnTo>
                    <a:pt x="9" y="32"/>
                  </a:lnTo>
                  <a:lnTo>
                    <a:pt x="0" y="36"/>
                  </a:lnTo>
                  <a:lnTo>
                    <a:pt x="4" y="47"/>
                  </a:lnTo>
                  <a:lnTo>
                    <a:pt x="16" y="50"/>
                  </a:lnTo>
                  <a:lnTo>
                    <a:pt x="28" y="53"/>
                  </a:lnTo>
                  <a:lnTo>
                    <a:pt x="35" y="60"/>
                  </a:lnTo>
                  <a:lnTo>
                    <a:pt x="41" y="71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6" name="Freeform 23"/>
            <p:cNvSpPr>
              <a:spLocks/>
            </p:cNvSpPr>
            <p:nvPr/>
          </p:nvSpPr>
          <p:spPr bwMode="auto">
            <a:xfrm>
              <a:off x="2526" y="2348"/>
              <a:ext cx="171" cy="164"/>
            </a:xfrm>
            <a:custGeom>
              <a:avLst/>
              <a:gdLst/>
              <a:ahLst/>
              <a:cxnLst>
                <a:cxn ang="0">
                  <a:pos x="89" y="6"/>
                </a:cxn>
                <a:cxn ang="0">
                  <a:pos x="67" y="33"/>
                </a:cxn>
                <a:cxn ang="0">
                  <a:pos x="67" y="41"/>
                </a:cxn>
                <a:cxn ang="0">
                  <a:pos x="54" y="54"/>
                </a:cxn>
                <a:cxn ang="0">
                  <a:pos x="56" y="57"/>
                </a:cxn>
                <a:cxn ang="0">
                  <a:pos x="52" y="66"/>
                </a:cxn>
                <a:cxn ang="0">
                  <a:pos x="39" y="79"/>
                </a:cxn>
                <a:cxn ang="0">
                  <a:pos x="26" y="94"/>
                </a:cxn>
                <a:cxn ang="0">
                  <a:pos x="21" y="102"/>
                </a:cxn>
                <a:cxn ang="0">
                  <a:pos x="26" y="109"/>
                </a:cxn>
                <a:cxn ang="0">
                  <a:pos x="22" y="120"/>
                </a:cxn>
                <a:cxn ang="0">
                  <a:pos x="15" y="129"/>
                </a:cxn>
                <a:cxn ang="0">
                  <a:pos x="9" y="133"/>
                </a:cxn>
                <a:cxn ang="0">
                  <a:pos x="0" y="144"/>
                </a:cxn>
                <a:cxn ang="0">
                  <a:pos x="1" y="155"/>
                </a:cxn>
                <a:cxn ang="0">
                  <a:pos x="11" y="161"/>
                </a:cxn>
                <a:cxn ang="0">
                  <a:pos x="35" y="161"/>
                </a:cxn>
                <a:cxn ang="0">
                  <a:pos x="49" y="153"/>
                </a:cxn>
                <a:cxn ang="0">
                  <a:pos x="63" y="151"/>
                </a:cxn>
                <a:cxn ang="0">
                  <a:pos x="74" y="161"/>
                </a:cxn>
                <a:cxn ang="0">
                  <a:pos x="85" y="166"/>
                </a:cxn>
                <a:cxn ang="0">
                  <a:pos x="100" y="168"/>
                </a:cxn>
                <a:cxn ang="0">
                  <a:pos x="96" y="185"/>
                </a:cxn>
                <a:cxn ang="0">
                  <a:pos x="101" y="227"/>
                </a:cxn>
                <a:cxn ang="0">
                  <a:pos x="114" y="226"/>
                </a:cxn>
                <a:cxn ang="0">
                  <a:pos x="122" y="225"/>
                </a:cxn>
                <a:cxn ang="0">
                  <a:pos x="125" y="213"/>
                </a:cxn>
                <a:cxn ang="0">
                  <a:pos x="127" y="188"/>
                </a:cxn>
                <a:cxn ang="0">
                  <a:pos x="137" y="175"/>
                </a:cxn>
                <a:cxn ang="0">
                  <a:pos x="137" y="153"/>
                </a:cxn>
                <a:cxn ang="0">
                  <a:pos x="145" y="140"/>
                </a:cxn>
                <a:cxn ang="0">
                  <a:pos x="162" y="133"/>
                </a:cxn>
                <a:cxn ang="0">
                  <a:pos x="193" y="98"/>
                </a:cxn>
                <a:cxn ang="0">
                  <a:pos x="197" y="83"/>
                </a:cxn>
                <a:cxn ang="0">
                  <a:pos x="192" y="59"/>
                </a:cxn>
                <a:cxn ang="0">
                  <a:pos x="212" y="43"/>
                </a:cxn>
                <a:cxn ang="0">
                  <a:pos x="215" y="16"/>
                </a:cxn>
                <a:cxn ang="0">
                  <a:pos x="201" y="4"/>
                </a:cxn>
                <a:cxn ang="0">
                  <a:pos x="192" y="2"/>
                </a:cxn>
                <a:cxn ang="0">
                  <a:pos x="175" y="0"/>
                </a:cxn>
                <a:cxn ang="0">
                  <a:pos x="137" y="0"/>
                </a:cxn>
                <a:cxn ang="0">
                  <a:pos x="126" y="9"/>
                </a:cxn>
                <a:cxn ang="0">
                  <a:pos x="117" y="20"/>
                </a:cxn>
                <a:cxn ang="0">
                  <a:pos x="119" y="30"/>
                </a:cxn>
                <a:cxn ang="0">
                  <a:pos x="132" y="39"/>
                </a:cxn>
                <a:cxn ang="0">
                  <a:pos x="141" y="50"/>
                </a:cxn>
                <a:cxn ang="0">
                  <a:pos x="141" y="65"/>
                </a:cxn>
                <a:cxn ang="0">
                  <a:pos x="126" y="76"/>
                </a:cxn>
                <a:cxn ang="0">
                  <a:pos x="111" y="79"/>
                </a:cxn>
                <a:cxn ang="0">
                  <a:pos x="100" y="81"/>
                </a:cxn>
                <a:cxn ang="0">
                  <a:pos x="95" y="72"/>
                </a:cxn>
                <a:cxn ang="0">
                  <a:pos x="91" y="59"/>
                </a:cxn>
                <a:cxn ang="0">
                  <a:pos x="98" y="48"/>
                </a:cxn>
                <a:cxn ang="0">
                  <a:pos x="96" y="35"/>
                </a:cxn>
                <a:cxn ang="0">
                  <a:pos x="95" y="22"/>
                </a:cxn>
                <a:cxn ang="0">
                  <a:pos x="89" y="6"/>
                </a:cxn>
              </a:cxnLst>
              <a:rect l="0" t="0" r="r" b="b"/>
              <a:pathLst>
                <a:path w="215" h="227">
                  <a:moveTo>
                    <a:pt x="89" y="6"/>
                  </a:moveTo>
                  <a:lnTo>
                    <a:pt x="67" y="33"/>
                  </a:lnTo>
                  <a:lnTo>
                    <a:pt x="67" y="41"/>
                  </a:lnTo>
                  <a:lnTo>
                    <a:pt x="54" y="54"/>
                  </a:lnTo>
                  <a:lnTo>
                    <a:pt x="56" y="57"/>
                  </a:lnTo>
                  <a:lnTo>
                    <a:pt x="52" y="66"/>
                  </a:lnTo>
                  <a:lnTo>
                    <a:pt x="39" y="79"/>
                  </a:lnTo>
                  <a:lnTo>
                    <a:pt x="26" y="94"/>
                  </a:lnTo>
                  <a:lnTo>
                    <a:pt x="21" y="102"/>
                  </a:lnTo>
                  <a:lnTo>
                    <a:pt x="26" y="109"/>
                  </a:lnTo>
                  <a:lnTo>
                    <a:pt x="22" y="120"/>
                  </a:lnTo>
                  <a:lnTo>
                    <a:pt x="15" y="129"/>
                  </a:lnTo>
                  <a:lnTo>
                    <a:pt x="9" y="133"/>
                  </a:lnTo>
                  <a:lnTo>
                    <a:pt x="0" y="144"/>
                  </a:lnTo>
                  <a:lnTo>
                    <a:pt x="1" y="155"/>
                  </a:lnTo>
                  <a:lnTo>
                    <a:pt x="11" y="161"/>
                  </a:lnTo>
                  <a:lnTo>
                    <a:pt x="35" y="161"/>
                  </a:lnTo>
                  <a:lnTo>
                    <a:pt x="49" y="153"/>
                  </a:lnTo>
                  <a:lnTo>
                    <a:pt x="63" y="151"/>
                  </a:lnTo>
                  <a:lnTo>
                    <a:pt x="74" y="161"/>
                  </a:lnTo>
                  <a:lnTo>
                    <a:pt x="85" y="166"/>
                  </a:lnTo>
                  <a:lnTo>
                    <a:pt x="100" y="168"/>
                  </a:lnTo>
                  <a:lnTo>
                    <a:pt x="96" y="185"/>
                  </a:lnTo>
                  <a:lnTo>
                    <a:pt x="101" y="227"/>
                  </a:lnTo>
                  <a:lnTo>
                    <a:pt x="114" y="226"/>
                  </a:lnTo>
                  <a:lnTo>
                    <a:pt x="122" y="225"/>
                  </a:lnTo>
                  <a:lnTo>
                    <a:pt x="125" y="213"/>
                  </a:lnTo>
                  <a:lnTo>
                    <a:pt x="127" y="188"/>
                  </a:lnTo>
                  <a:lnTo>
                    <a:pt x="137" y="175"/>
                  </a:lnTo>
                  <a:lnTo>
                    <a:pt x="137" y="153"/>
                  </a:lnTo>
                  <a:lnTo>
                    <a:pt x="145" y="140"/>
                  </a:lnTo>
                  <a:lnTo>
                    <a:pt x="162" y="133"/>
                  </a:lnTo>
                  <a:lnTo>
                    <a:pt x="193" y="98"/>
                  </a:lnTo>
                  <a:lnTo>
                    <a:pt x="197" y="83"/>
                  </a:lnTo>
                  <a:lnTo>
                    <a:pt x="192" y="59"/>
                  </a:lnTo>
                  <a:lnTo>
                    <a:pt x="212" y="43"/>
                  </a:lnTo>
                  <a:lnTo>
                    <a:pt x="215" y="16"/>
                  </a:lnTo>
                  <a:lnTo>
                    <a:pt x="201" y="4"/>
                  </a:lnTo>
                  <a:lnTo>
                    <a:pt x="192" y="2"/>
                  </a:lnTo>
                  <a:lnTo>
                    <a:pt x="175" y="0"/>
                  </a:lnTo>
                  <a:lnTo>
                    <a:pt x="137" y="0"/>
                  </a:lnTo>
                  <a:lnTo>
                    <a:pt x="126" y="9"/>
                  </a:lnTo>
                  <a:lnTo>
                    <a:pt x="117" y="20"/>
                  </a:lnTo>
                  <a:lnTo>
                    <a:pt x="119" y="30"/>
                  </a:lnTo>
                  <a:lnTo>
                    <a:pt x="132" y="39"/>
                  </a:lnTo>
                  <a:lnTo>
                    <a:pt x="141" y="50"/>
                  </a:lnTo>
                  <a:lnTo>
                    <a:pt x="141" y="65"/>
                  </a:lnTo>
                  <a:lnTo>
                    <a:pt x="126" y="76"/>
                  </a:lnTo>
                  <a:lnTo>
                    <a:pt x="111" y="79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1" y="59"/>
                  </a:lnTo>
                  <a:lnTo>
                    <a:pt x="98" y="48"/>
                  </a:lnTo>
                  <a:lnTo>
                    <a:pt x="96" y="35"/>
                  </a:lnTo>
                  <a:lnTo>
                    <a:pt x="95" y="22"/>
                  </a:lnTo>
                  <a:lnTo>
                    <a:pt x="89" y="6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7" name="Freeform 24"/>
            <p:cNvSpPr>
              <a:spLocks/>
            </p:cNvSpPr>
            <p:nvPr/>
          </p:nvSpPr>
          <p:spPr bwMode="auto">
            <a:xfrm>
              <a:off x="1943" y="2091"/>
              <a:ext cx="242" cy="199"/>
            </a:xfrm>
            <a:custGeom>
              <a:avLst/>
              <a:gdLst/>
              <a:ahLst/>
              <a:cxnLst>
                <a:cxn ang="0">
                  <a:pos x="108" y="115"/>
                </a:cxn>
                <a:cxn ang="0">
                  <a:pos x="106" y="139"/>
                </a:cxn>
                <a:cxn ang="0">
                  <a:pos x="86" y="135"/>
                </a:cxn>
                <a:cxn ang="0">
                  <a:pos x="63" y="167"/>
                </a:cxn>
                <a:cxn ang="0">
                  <a:pos x="33" y="191"/>
                </a:cxn>
                <a:cxn ang="0">
                  <a:pos x="13" y="195"/>
                </a:cxn>
                <a:cxn ang="0">
                  <a:pos x="6" y="201"/>
                </a:cxn>
                <a:cxn ang="0">
                  <a:pos x="11" y="221"/>
                </a:cxn>
                <a:cxn ang="0">
                  <a:pos x="4" y="245"/>
                </a:cxn>
                <a:cxn ang="0">
                  <a:pos x="17" y="245"/>
                </a:cxn>
                <a:cxn ang="0">
                  <a:pos x="30" y="244"/>
                </a:cxn>
                <a:cxn ang="0">
                  <a:pos x="24" y="262"/>
                </a:cxn>
                <a:cxn ang="0">
                  <a:pos x="54" y="268"/>
                </a:cxn>
                <a:cxn ang="0">
                  <a:pos x="80" y="277"/>
                </a:cxn>
                <a:cxn ang="0">
                  <a:pos x="108" y="262"/>
                </a:cxn>
                <a:cxn ang="0">
                  <a:pos x="186" y="268"/>
                </a:cxn>
                <a:cxn ang="0">
                  <a:pos x="227" y="242"/>
                </a:cxn>
                <a:cxn ang="0">
                  <a:pos x="249" y="221"/>
                </a:cxn>
                <a:cxn ang="0">
                  <a:pos x="268" y="195"/>
                </a:cxn>
                <a:cxn ang="0">
                  <a:pos x="277" y="135"/>
                </a:cxn>
                <a:cxn ang="0">
                  <a:pos x="288" y="107"/>
                </a:cxn>
                <a:cxn ang="0">
                  <a:pos x="273" y="76"/>
                </a:cxn>
                <a:cxn ang="0">
                  <a:pos x="251" y="70"/>
                </a:cxn>
                <a:cxn ang="0">
                  <a:pos x="240" y="41"/>
                </a:cxn>
                <a:cxn ang="0">
                  <a:pos x="271" y="0"/>
                </a:cxn>
                <a:cxn ang="0">
                  <a:pos x="223" y="4"/>
                </a:cxn>
                <a:cxn ang="0">
                  <a:pos x="201" y="19"/>
                </a:cxn>
                <a:cxn ang="0">
                  <a:pos x="180" y="22"/>
                </a:cxn>
                <a:cxn ang="0">
                  <a:pos x="204" y="44"/>
                </a:cxn>
                <a:cxn ang="0">
                  <a:pos x="158" y="50"/>
                </a:cxn>
                <a:cxn ang="0">
                  <a:pos x="113" y="32"/>
                </a:cxn>
                <a:cxn ang="0">
                  <a:pos x="100" y="54"/>
                </a:cxn>
                <a:cxn ang="0">
                  <a:pos x="99" y="67"/>
                </a:cxn>
                <a:cxn ang="0">
                  <a:pos x="87" y="89"/>
                </a:cxn>
                <a:cxn ang="0">
                  <a:pos x="72" y="111"/>
                </a:cxn>
                <a:cxn ang="0">
                  <a:pos x="89" y="126"/>
                </a:cxn>
              </a:cxnLst>
              <a:rect l="0" t="0" r="r" b="b"/>
              <a:pathLst>
                <a:path w="303" h="277">
                  <a:moveTo>
                    <a:pt x="112" y="104"/>
                  </a:moveTo>
                  <a:lnTo>
                    <a:pt x="108" y="115"/>
                  </a:lnTo>
                  <a:lnTo>
                    <a:pt x="112" y="130"/>
                  </a:lnTo>
                  <a:lnTo>
                    <a:pt x="106" y="139"/>
                  </a:lnTo>
                  <a:lnTo>
                    <a:pt x="97" y="133"/>
                  </a:lnTo>
                  <a:lnTo>
                    <a:pt x="86" y="135"/>
                  </a:lnTo>
                  <a:lnTo>
                    <a:pt x="86" y="146"/>
                  </a:lnTo>
                  <a:lnTo>
                    <a:pt x="63" y="167"/>
                  </a:lnTo>
                  <a:lnTo>
                    <a:pt x="50" y="172"/>
                  </a:lnTo>
                  <a:lnTo>
                    <a:pt x="33" y="191"/>
                  </a:lnTo>
                  <a:lnTo>
                    <a:pt x="22" y="196"/>
                  </a:lnTo>
                  <a:lnTo>
                    <a:pt x="13" y="195"/>
                  </a:lnTo>
                  <a:lnTo>
                    <a:pt x="9" y="198"/>
                  </a:lnTo>
                  <a:lnTo>
                    <a:pt x="6" y="201"/>
                  </a:lnTo>
                  <a:lnTo>
                    <a:pt x="11" y="208"/>
                  </a:lnTo>
                  <a:lnTo>
                    <a:pt x="11" y="221"/>
                  </a:lnTo>
                  <a:lnTo>
                    <a:pt x="0" y="233"/>
                  </a:lnTo>
                  <a:lnTo>
                    <a:pt x="4" y="245"/>
                  </a:lnTo>
                  <a:lnTo>
                    <a:pt x="4" y="245"/>
                  </a:lnTo>
                  <a:lnTo>
                    <a:pt x="17" y="245"/>
                  </a:lnTo>
                  <a:lnTo>
                    <a:pt x="22" y="236"/>
                  </a:lnTo>
                  <a:lnTo>
                    <a:pt x="30" y="244"/>
                  </a:lnTo>
                  <a:lnTo>
                    <a:pt x="20" y="251"/>
                  </a:lnTo>
                  <a:lnTo>
                    <a:pt x="24" y="262"/>
                  </a:lnTo>
                  <a:lnTo>
                    <a:pt x="30" y="264"/>
                  </a:lnTo>
                  <a:lnTo>
                    <a:pt x="54" y="268"/>
                  </a:lnTo>
                  <a:lnTo>
                    <a:pt x="58" y="270"/>
                  </a:lnTo>
                  <a:lnTo>
                    <a:pt x="80" y="277"/>
                  </a:lnTo>
                  <a:lnTo>
                    <a:pt x="89" y="273"/>
                  </a:lnTo>
                  <a:lnTo>
                    <a:pt x="108" y="262"/>
                  </a:lnTo>
                  <a:lnTo>
                    <a:pt x="136" y="268"/>
                  </a:lnTo>
                  <a:lnTo>
                    <a:pt x="186" y="268"/>
                  </a:lnTo>
                  <a:lnTo>
                    <a:pt x="214" y="262"/>
                  </a:lnTo>
                  <a:lnTo>
                    <a:pt x="227" y="242"/>
                  </a:lnTo>
                  <a:lnTo>
                    <a:pt x="244" y="233"/>
                  </a:lnTo>
                  <a:lnTo>
                    <a:pt x="249" y="221"/>
                  </a:lnTo>
                  <a:lnTo>
                    <a:pt x="255" y="205"/>
                  </a:lnTo>
                  <a:lnTo>
                    <a:pt x="268" y="195"/>
                  </a:lnTo>
                  <a:lnTo>
                    <a:pt x="279" y="167"/>
                  </a:lnTo>
                  <a:lnTo>
                    <a:pt x="277" y="135"/>
                  </a:lnTo>
                  <a:lnTo>
                    <a:pt x="303" y="120"/>
                  </a:lnTo>
                  <a:lnTo>
                    <a:pt x="288" y="107"/>
                  </a:lnTo>
                  <a:lnTo>
                    <a:pt x="283" y="85"/>
                  </a:lnTo>
                  <a:lnTo>
                    <a:pt x="273" y="76"/>
                  </a:lnTo>
                  <a:lnTo>
                    <a:pt x="262" y="76"/>
                  </a:lnTo>
                  <a:lnTo>
                    <a:pt x="251" y="70"/>
                  </a:lnTo>
                  <a:lnTo>
                    <a:pt x="231" y="46"/>
                  </a:lnTo>
                  <a:lnTo>
                    <a:pt x="240" y="41"/>
                  </a:lnTo>
                  <a:lnTo>
                    <a:pt x="275" y="9"/>
                  </a:lnTo>
                  <a:lnTo>
                    <a:pt x="271" y="0"/>
                  </a:lnTo>
                  <a:lnTo>
                    <a:pt x="260" y="2"/>
                  </a:lnTo>
                  <a:lnTo>
                    <a:pt x="223" y="4"/>
                  </a:lnTo>
                  <a:lnTo>
                    <a:pt x="210" y="13"/>
                  </a:lnTo>
                  <a:lnTo>
                    <a:pt x="201" y="19"/>
                  </a:lnTo>
                  <a:lnTo>
                    <a:pt x="188" y="17"/>
                  </a:lnTo>
                  <a:lnTo>
                    <a:pt x="180" y="22"/>
                  </a:lnTo>
                  <a:lnTo>
                    <a:pt x="186" y="32"/>
                  </a:lnTo>
                  <a:lnTo>
                    <a:pt x="204" y="44"/>
                  </a:lnTo>
                  <a:lnTo>
                    <a:pt x="191" y="46"/>
                  </a:lnTo>
                  <a:lnTo>
                    <a:pt x="158" y="50"/>
                  </a:lnTo>
                  <a:lnTo>
                    <a:pt x="136" y="41"/>
                  </a:lnTo>
                  <a:lnTo>
                    <a:pt x="113" y="32"/>
                  </a:lnTo>
                  <a:lnTo>
                    <a:pt x="106" y="37"/>
                  </a:lnTo>
                  <a:lnTo>
                    <a:pt x="100" y="54"/>
                  </a:lnTo>
                  <a:lnTo>
                    <a:pt x="102" y="63"/>
                  </a:lnTo>
                  <a:lnTo>
                    <a:pt x="99" y="67"/>
                  </a:lnTo>
                  <a:lnTo>
                    <a:pt x="86" y="72"/>
                  </a:lnTo>
                  <a:lnTo>
                    <a:pt x="87" y="89"/>
                  </a:lnTo>
                  <a:lnTo>
                    <a:pt x="86" y="93"/>
                  </a:lnTo>
                  <a:lnTo>
                    <a:pt x="72" y="111"/>
                  </a:lnTo>
                  <a:lnTo>
                    <a:pt x="84" y="128"/>
                  </a:lnTo>
                  <a:lnTo>
                    <a:pt x="89" y="126"/>
                  </a:lnTo>
                  <a:lnTo>
                    <a:pt x="112" y="104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grpSp>
          <p:nvGrpSpPr>
            <p:cNvPr id="18" name="Group 25"/>
            <p:cNvGrpSpPr>
              <a:grpSpLocks/>
            </p:cNvGrpSpPr>
            <p:nvPr/>
          </p:nvGrpSpPr>
          <p:grpSpPr bwMode="auto">
            <a:xfrm>
              <a:off x="2766" y="2105"/>
              <a:ext cx="274" cy="196"/>
              <a:chOff x="2003" y="1691"/>
              <a:chExt cx="344" cy="272"/>
            </a:xfrm>
            <a:grpFill/>
          </p:grpSpPr>
          <p:sp>
            <p:nvSpPr>
              <p:cNvPr id="110" name="Freeform 26"/>
              <p:cNvSpPr>
                <a:spLocks/>
              </p:cNvSpPr>
              <p:nvPr/>
            </p:nvSpPr>
            <p:spPr bwMode="auto">
              <a:xfrm>
                <a:off x="2003" y="1746"/>
                <a:ext cx="145" cy="179"/>
              </a:xfrm>
              <a:custGeom>
                <a:avLst/>
                <a:gdLst/>
                <a:ahLst/>
                <a:cxnLst>
                  <a:cxn ang="0">
                    <a:pos x="11" y="153"/>
                  </a:cxn>
                  <a:cxn ang="0">
                    <a:pos x="19" y="166"/>
                  </a:cxn>
                  <a:cxn ang="0">
                    <a:pos x="35" y="166"/>
                  </a:cxn>
                  <a:cxn ang="0">
                    <a:pos x="50" y="170"/>
                  </a:cxn>
                  <a:cxn ang="0">
                    <a:pos x="61" y="179"/>
                  </a:cxn>
                  <a:cxn ang="0">
                    <a:pos x="73" y="179"/>
                  </a:cxn>
                  <a:cxn ang="0">
                    <a:pos x="65" y="168"/>
                  </a:cxn>
                  <a:cxn ang="0">
                    <a:pos x="71" y="153"/>
                  </a:cxn>
                  <a:cxn ang="0">
                    <a:pos x="78" y="136"/>
                  </a:cxn>
                  <a:cxn ang="0">
                    <a:pos x="82" y="117"/>
                  </a:cxn>
                  <a:cxn ang="0">
                    <a:pos x="99" y="106"/>
                  </a:cxn>
                  <a:cxn ang="0">
                    <a:pos x="113" y="98"/>
                  </a:cxn>
                  <a:cxn ang="0">
                    <a:pos x="112" y="87"/>
                  </a:cxn>
                  <a:cxn ang="0">
                    <a:pos x="112" y="69"/>
                  </a:cxn>
                  <a:cxn ang="0">
                    <a:pos x="115" y="61"/>
                  </a:cxn>
                  <a:cxn ang="0">
                    <a:pos x="128" y="59"/>
                  </a:cxn>
                  <a:cxn ang="0">
                    <a:pos x="134" y="63"/>
                  </a:cxn>
                  <a:cxn ang="0">
                    <a:pos x="145" y="50"/>
                  </a:cxn>
                  <a:cxn ang="0">
                    <a:pos x="141" y="39"/>
                  </a:cxn>
                  <a:cxn ang="0">
                    <a:pos x="134" y="37"/>
                  </a:cxn>
                  <a:cxn ang="0">
                    <a:pos x="121" y="37"/>
                  </a:cxn>
                  <a:cxn ang="0">
                    <a:pos x="115" y="37"/>
                  </a:cxn>
                  <a:cxn ang="0">
                    <a:pos x="112" y="20"/>
                  </a:cxn>
                  <a:cxn ang="0">
                    <a:pos x="113" y="4"/>
                  </a:cxn>
                  <a:cxn ang="0">
                    <a:pos x="104" y="0"/>
                  </a:cxn>
                  <a:cxn ang="0">
                    <a:pos x="100" y="6"/>
                  </a:cxn>
                  <a:cxn ang="0">
                    <a:pos x="78" y="2"/>
                  </a:cxn>
                  <a:cxn ang="0">
                    <a:pos x="73" y="7"/>
                  </a:cxn>
                  <a:cxn ang="0">
                    <a:pos x="78" y="22"/>
                  </a:cxn>
                  <a:cxn ang="0">
                    <a:pos x="76" y="37"/>
                  </a:cxn>
                  <a:cxn ang="0">
                    <a:pos x="67" y="26"/>
                  </a:cxn>
                  <a:cxn ang="0">
                    <a:pos x="63" y="17"/>
                  </a:cxn>
                  <a:cxn ang="0">
                    <a:pos x="50" y="19"/>
                  </a:cxn>
                  <a:cxn ang="0">
                    <a:pos x="45" y="28"/>
                  </a:cxn>
                  <a:cxn ang="0">
                    <a:pos x="41" y="32"/>
                  </a:cxn>
                  <a:cxn ang="0">
                    <a:pos x="41" y="45"/>
                  </a:cxn>
                  <a:cxn ang="0">
                    <a:pos x="39" y="43"/>
                  </a:cxn>
                  <a:cxn ang="0">
                    <a:pos x="28" y="26"/>
                  </a:cxn>
                  <a:cxn ang="0">
                    <a:pos x="22" y="20"/>
                  </a:cxn>
                  <a:cxn ang="0">
                    <a:pos x="15" y="24"/>
                  </a:cxn>
                  <a:cxn ang="0">
                    <a:pos x="17" y="33"/>
                  </a:cxn>
                  <a:cxn ang="0">
                    <a:pos x="17" y="39"/>
                  </a:cxn>
                  <a:cxn ang="0">
                    <a:pos x="7" y="43"/>
                  </a:cxn>
                  <a:cxn ang="0">
                    <a:pos x="7" y="56"/>
                  </a:cxn>
                  <a:cxn ang="0">
                    <a:pos x="15" y="69"/>
                  </a:cxn>
                  <a:cxn ang="0">
                    <a:pos x="15" y="78"/>
                  </a:cxn>
                  <a:cxn ang="0">
                    <a:pos x="11" y="87"/>
                  </a:cxn>
                  <a:cxn ang="0">
                    <a:pos x="0" y="96"/>
                  </a:cxn>
                  <a:cxn ang="0">
                    <a:pos x="2" y="106"/>
                  </a:cxn>
                  <a:cxn ang="0">
                    <a:pos x="13" y="115"/>
                  </a:cxn>
                  <a:cxn ang="0">
                    <a:pos x="17" y="124"/>
                  </a:cxn>
                  <a:cxn ang="0">
                    <a:pos x="15" y="142"/>
                  </a:cxn>
                  <a:cxn ang="0">
                    <a:pos x="11" y="153"/>
                  </a:cxn>
                </a:cxnLst>
                <a:rect l="0" t="0" r="r" b="b"/>
                <a:pathLst>
                  <a:path w="145" h="179">
                    <a:moveTo>
                      <a:pt x="11" y="153"/>
                    </a:moveTo>
                    <a:lnTo>
                      <a:pt x="19" y="166"/>
                    </a:lnTo>
                    <a:lnTo>
                      <a:pt x="35" y="166"/>
                    </a:lnTo>
                    <a:lnTo>
                      <a:pt x="50" y="170"/>
                    </a:lnTo>
                    <a:lnTo>
                      <a:pt x="61" y="179"/>
                    </a:lnTo>
                    <a:lnTo>
                      <a:pt x="73" y="179"/>
                    </a:lnTo>
                    <a:lnTo>
                      <a:pt x="65" y="168"/>
                    </a:lnTo>
                    <a:lnTo>
                      <a:pt x="71" y="153"/>
                    </a:lnTo>
                    <a:lnTo>
                      <a:pt x="78" y="136"/>
                    </a:lnTo>
                    <a:lnTo>
                      <a:pt x="82" y="117"/>
                    </a:lnTo>
                    <a:lnTo>
                      <a:pt x="99" y="106"/>
                    </a:lnTo>
                    <a:lnTo>
                      <a:pt x="113" y="98"/>
                    </a:lnTo>
                    <a:lnTo>
                      <a:pt x="112" y="87"/>
                    </a:lnTo>
                    <a:lnTo>
                      <a:pt x="112" y="69"/>
                    </a:lnTo>
                    <a:lnTo>
                      <a:pt x="115" y="61"/>
                    </a:lnTo>
                    <a:lnTo>
                      <a:pt x="128" y="59"/>
                    </a:lnTo>
                    <a:lnTo>
                      <a:pt x="134" y="63"/>
                    </a:lnTo>
                    <a:lnTo>
                      <a:pt x="145" y="50"/>
                    </a:lnTo>
                    <a:lnTo>
                      <a:pt x="141" y="39"/>
                    </a:lnTo>
                    <a:lnTo>
                      <a:pt x="134" y="37"/>
                    </a:lnTo>
                    <a:lnTo>
                      <a:pt x="121" y="37"/>
                    </a:lnTo>
                    <a:lnTo>
                      <a:pt x="115" y="37"/>
                    </a:lnTo>
                    <a:lnTo>
                      <a:pt x="112" y="20"/>
                    </a:lnTo>
                    <a:lnTo>
                      <a:pt x="113" y="4"/>
                    </a:lnTo>
                    <a:lnTo>
                      <a:pt x="104" y="0"/>
                    </a:lnTo>
                    <a:lnTo>
                      <a:pt x="100" y="6"/>
                    </a:lnTo>
                    <a:lnTo>
                      <a:pt x="78" y="2"/>
                    </a:lnTo>
                    <a:lnTo>
                      <a:pt x="73" y="7"/>
                    </a:lnTo>
                    <a:lnTo>
                      <a:pt x="78" y="22"/>
                    </a:lnTo>
                    <a:lnTo>
                      <a:pt x="76" y="37"/>
                    </a:lnTo>
                    <a:lnTo>
                      <a:pt x="67" y="26"/>
                    </a:lnTo>
                    <a:lnTo>
                      <a:pt x="63" y="17"/>
                    </a:lnTo>
                    <a:lnTo>
                      <a:pt x="50" y="19"/>
                    </a:lnTo>
                    <a:lnTo>
                      <a:pt x="45" y="28"/>
                    </a:lnTo>
                    <a:lnTo>
                      <a:pt x="41" y="32"/>
                    </a:lnTo>
                    <a:lnTo>
                      <a:pt x="41" y="45"/>
                    </a:lnTo>
                    <a:lnTo>
                      <a:pt x="39" y="43"/>
                    </a:lnTo>
                    <a:lnTo>
                      <a:pt x="28" y="26"/>
                    </a:lnTo>
                    <a:lnTo>
                      <a:pt x="22" y="20"/>
                    </a:lnTo>
                    <a:lnTo>
                      <a:pt x="15" y="24"/>
                    </a:lnTo>
                    <a:lnTo>
                      <a:pt x="17" y="33"/>
                    </a:lnTo>
                    <a:lnTo>
                      <a:pt x="17" y="39"/>
                    </a:lnTo>
                    <a:lnTo>
                      <a:pt x="7" y="43"/>
                    </a:lnTo>
                    <a:lnTo>
                      <a:pt x="7" y="56"/>
                    </a:lnTo>
                    <a:lnTo>
                      <a:pt x="15" y="69"/>
                    </a:lnTo>
                    <a:lnTo>
                      <a:pt x="15" y="78"/>
                    </a:lnTo>
                    <a:lnTo>
                      <a:pt x="11" y="87"/>
                    </a:lnTo>
                    <a:lnTo>
                      <a:pt x="0" y="96"/>
                    </a:lnTo>
                    <a:lnTo>
                      <a:pt x="2" y="106"/>
                    </a:lnTo>
                    <a:lnTo>
                      <a:pt x="13" y="115"/>
                    </a:lnTo>
                    <a:lnTo>
                      <a:pt x="17" y="124"/>
                    </a:lnTo>
                    <a:lnTo>
                      <a:pt x="15" y="142"/>
                    </a:lnTo>
                    <a:lnTo>
                      <a:pt x="11" y="153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11" name="Freeform 27"/>
              <p:cNvSpPr>
                <a:spLocks/>
              </p:cNvSpPr>
              <p:nvPr/>
            </p:nvSpPr>
            <p:spPr bwMode="auto">
              <a:xfrm>
                <a:off x="2033" y="1691"/>
                <a:ext cx="109" cy="68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9" y="68"/>
                  </a:cxn>
                  <a:cxn ang="0">
                    <a:pos x="20" y="60"/>
                  </a:cxn>
                  <a:cxn ang="0">
                    <a:pos x="31" y="47"/>
                  </a:cxn>
                  <a:cxn ang="0">
                    <a:pos x="61" y="47"/>
                  </a:cxn>
                  <a:cxn ang="0">
                    <a:pos x="87" y="42"/>
                  </a:cxn>
                  <a:cxn ang="0">
                    <a:pos x="102" y="30"/>
                  </a:cxn>
                  <a:cxn ang="0">
                    <a:pos x="107" y="15"/>
                  </a:cxn>
                  <a:cxn ang="0">
                    <a:pos x="109" y="0"/>
                  </a:cxn>
                  <a:cxn ang="0">
                    <a:pos x="89" y="9"/>
                  </a:cxn>
                  <a:cxn ang="0">
                    <a:pos x="52" y="26"/>
                  </a:cxn>
                  <a:cxn ang="0">
                    <a:pos x="42" y="28"/>
                  </a:cxn>
                  <a:cxn ang="0">
                    <a:pos x="31" y="36"/>
                  </a:cxn>
                  <a:cxn ang="0">
                    <a:pos x="9" y="40"/>
                  </a:cxn>
                  <a:cxn ang="0">
                    <a:pos x="0" y="45"/>
                  </a:cxn>
                  <a:cxn ang="0">
                    <a:pos x="0" y="66"/>
                  </a:cxn>
                </a:cxnLst>
                <a:rect l="0" t="0" r="r" b="b"/>
                <a:pathLst>
                  <a:path w="109" h="68">
                    <a:moveTo>
                      <a:pt x="0" y="66"/>
                    </a:moveTo>
                    <a:lnTo>
                      <a:pt x="9" y="68"/>
                    </a:lnTo>
                    <a:lnTo>
                      <a:pt x="20" y="60"/>
                    </a:lnTo>
                    <a:lnTo>
                      <a:pt x="31" y="47"/>
                    </a:lnTo>
                    <a:lnTo>
                      <a:pt x="61" y="47"/>
                    </a:lnTo>
                    <a:lnTo>
                      <a:pt x="87" y="42"/>
                    </a:lnTo>
                    <a:lnTo>
                      <a:pt x="102" y="30"/>
                    </a:lnTo>
                    <a:lnTo>
                      <a:pt x="107" y="15"/>
                    </a:lnTo>
                    <a:lnTo>
                      <a:pt x="109" y="0"/>
                    </a:lnTo>
                    <a:lnTo>
                      <a:pt x="89" y="9"/>
                    </a:lnTo>
                    <a:lnTo>
                      <a:pt x="52" y="26"/>
                    </a:lnTo>
                    <a:lnTo>
                      <a:pt x="42" y="28"/>
                    </a:lnTo>
                    <a:lnTo>
                      <a:pt x="31" y="36"/>
                    </a:lnTo>
                    <a:lnTo>
                      <a:pt x="9" y="40"/>
                    </a:lnTo>
                    <a:lnTo>
                      <a:pt x="0" y="45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12" name="Freeform 28"/>
              <p:cNvSpPr>
                <a:spLocks/>
              </p:cNvSpPr>
              <p:nvPr/>
            </p:nvSpPr>
            <p:spPr bwMode="auto">
              <a:xfrm>
                <a:off x="2089" y="1858"/>
                <a:ext cx="47" cy="5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45" y="20"/>
                  </a:cxn>
                  <a:cxn ang="0">
                    <a:pos x="47" y="29"/>
                  </a:cxn>
                  <a:cxn ang="0">
                    <a:pos x="36" y="40"/>
                  </a:cxn>
                  <a:cxn ang="0">
                    <a:pos x="26" y="48"/>
                  </a:cxn>
                  <a:cxn ang="0">
                    <a:pos x="28" y="57"/>
                  </a:cxn>
                  <a:cxn ang="0">
                    <a:pos x="15" y="55"/>
                  </a:cxn>
                  <a:cxn ang="0">
                    <a:pos x="2" y="40"/>
                  </a:cxn>
                  <a:cxn ang="0">
                    <a:pos x="0" y="29"/>
                  </a:cxn>
                  <a:cxn ang="0">
                    <a:pos x="6" y="17"/>
                  </a:cxn>
                  <a:cxn ang="0">
                    <a:pos x="15" y="0"/>
                  </a:cxn>
                </a:cxnLst>
                <a:rect l="0" t="0" r="r" b="b"/>
                <a:pathLst>
                  <a:path w="47" h="57">
                    <a:moveTo>
                      <a:pt x="15" y="0"/>
                    </a:moveTo>
                    <a:lnTo>
                      <a:pt x="45" y="20"/>
                    </a:lnTo>
                    <a:lnTo>
                      <a:pt x="47" y="29"/>
                    </a:lnTo>
                    <a:lnTo>
                      <a:pt x="36" y="40"/>
                    </a:lnTo>
                    <a:lnTo>
                      <a:pt x="26" y="48"/>
                    </a:lnTo>
                    <a:lnTo>
                      <a:pt x="28" y="57"/>
                    </a:lnTo>
                    <a:lnTo>
                      <a:pt x="15" y="55"/>
                    </a:lnTo>
                    <a:lnTo>
                      <a:pt x="2" y="40"/>
                    </a:lnTo>
                    <a:lnTo>
                      <a:pt x="0" y="29"/>
                    </a:lnTo>
                    <a:lnTo>
                      <a:pt x="6" y="17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13" name="Freeform 29"/>
              <p:cNvSpPr>
                <a:spLocks/>
              </p:cNvSpPr>
              <p:nvPr/>
            </p:nvSpPr>
            <p:spPr bwMode="auto">
              <a:xfrm>
                <a:off x="2148" y="1842"/>
                <a:ext cx="69" cy="83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9" y="4"/>
                  </a:cxn>
                  <a:cxn ang="0">
                    <a:pos x="65" y="9"/>
                  </a:cxn>
                  <a:cxn ang="0">
                    <a:pos x="69" y="18"/>
                  </a:cxn>
                  <a:cxn ang="0">
                    <a:pos x="64" y="29"/>
                  </a:cxn>
                  <a:cxn ang="0">
                    <a:pos x="54" y="37"/>
                  </a:cxn>
                  <a:cxn ang="0">
                    <a:pos x="58" y="46"/>
                  </a:cxn>
                  <a:cxn ang="0">
                    <a:pos x="54" y="54"/>
                  </a:cxn>
                  <a:cxn ang="0">
                    <a:pos x="58" y="63"/>
                  </a:cxn>
                  <a:cxn ang="0">
                    <a:pos x="45" y="83"/>
                  </a:cxn>
                  <a:cxn ang="0">
                    <a:pos x="16" y="63"/>
                  </a:cxn>
                  <a:cxn ang="0">
                    <a:pos x="0" y="52"/>
                  </a:cxn>
                  <a:cxn ang="0">
                    <a:pos x="9" y="46"/>
                  </a:cxn>
                  <a:cxn ang="0">
                    <a:pos x="9" y="33"/>
                  </a:cxn>
                  <a:cxn ang="0">
                    <a:pos x="27" y="22"/>
                  </a:cxn>
                  <a:cxn ang="0">
                    <a:pos x="36" y="26"/>
                  </a:cxn>
                  <a:cxn ang="0">
                    <a:pos x="45" y="22"/>
                  </a:cxn>
                  <a:cxn ang="0">
                    <a:pos x="60" y="11"/>
                  </a:cxn>
                  <a:cxn ang="0">
                    <a:pos x="65" y="0"/>
                  </a:cxn>
                </a:cxnLst>
                <a:rect l="0" t="0" r="r" b="b"/>
                <a:pathLst>
                  <a:path w="69" h="83">
                    <a:moveTo>
                      <a:pt x="65" y="0"/>
                    </a:moveTo>
                    <a:lnTo>
                      <a:pt x="69" y="4"/>
                    </a:lnTo>
                    <a:lnTo>
                      <a:pt x="65" y="9"/>
                    </a:lnTo>
                    <a:lnTo>
                      <a:pt x="69" y="18"/>
                    </a:lnTo>
                    <a:lnTo>
                      <a:pt x="64" y="29"/>
                    </a:lnTo>
                    <a:lnTo>
                      <a:pt x="54" y="37"/>
                    </a:lnTo>
                    <a:lnTo>
                      <a:pt x="58" y="46"/>
                    </a:lnTo>
                    <a:lnTo>
                      <a:pt x="54" y="54"/>
                    </a:lnTo>
                    <a:lnTo>
                      <a:pt x="58" y="63"/>
                    </a:lnTo>
                    <a:lnTo>
                      <a:pt x="45" y="83"/>
                    </a:lnTo>
                    <a:lnTo>
                      <a:pt x="16" y="63"/>
                    </a:lnTo>
                    <a:lnTo>
                      <a:pt x="0" y="52"/>
                    </a:lnTo>
                    <a:lnTo>
                      <a:pt x="9" y="46"/>
                    </a:lnTo>
                    <a:lnTo>
                      <a:pt x="9" y="33"/>
                    </a:lnTo>
                    <a:lnTo>
                      <a:pt x="27" y="22"/>
                    </a:lnTo>
                    <a:lnTo>
                      <a:pt x="36" y="26"/>
                    </a:lnTo>
                    <a:lnTo>
                      <a:pt x="45" y="22"/>
                    </a:lnTo>
                    <a:lnTo>
                      <a:pt x="60" y="11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14" name="Freeform 30"/>
              <p:cNvSpPr>
                <a:spLocks/>
              </p:cNvSpPr>
              <p:nvPr/>
            </p:nvSpPr>
            <p:spPr bwMode="auto">
              <a:xfrm>
                <a:off x="2139" y="1928"/>
                <a:ext cx="28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6"/>
                  </a:cxn>
                  <a:cxn ang="0">
                    <a:pos x="26" y="15"/>
                  </a:cxn>
                  <a:cxn ang="0">
                    <a:pos x="28" y="28"/>
                  </a:cxn>
                  <a:cxn ang="0">
                    <a:pos x="19" y="35"/>
                  </a:cxn>
                  <a:cxn ang="0">
                    <a:pos x="5" y="29"/>
                  </a:cxn>
                  <a:cxn ang="0">
                    <a:pos x="2" y="20"/>
                  </a:cxn>
                  <a:cxn ang="0">
                    <a:pos x="0" y="0"/>
                  </a:cxn>
                </a:cxnLst>
                <a:rect l="0" t="0" r="r" b="b"/>
                <a:pathLst>
                  <a:path w="28" h="35">
                    <a:moveTo>
                      <a:pt x="0" y="0"/>
                    </a:moveTo>
                    <a:lnTo>
                      <a:pt x="19" y="6"/>
                    </a:lnTo>
                    <a:lnTo>
                      <a:pt x="26" y="15"/>
                    </a:lnTo>
                    <a:lnTo>
                      <a:pt x="28" y="28"/>
                    </a:lnTo>
                    <a:lnTo>
                      <a:pt x="19" y="35"/>
                    </a:lnTo>
                    <a:lnTo>
                      <a:pt x="5" y="29"/>
                    </a:lnTo>
                    <a:lnTo>
                      <a:pt x="2" y="2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15" name="Freeform 31"/>
              <p:cNvSpPr>
                <a:spLocks/>
              </p:cNvSpPr>
              <p:nvPr/>
            </p:nvSpPr>
            <p:spPr bwMode="auto">
              <a:xfrm>
                <a:off x="2331" y="1919"/>
                <a:ext cx="16" cy="2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5"/>
                  </a:cxn>
                  <a:cxn ang="0">
                    <a:pos x="0" y="20"/>
                  </a:cxn>
                  <a:cxn ang="0">
                    <a:pos x="11" y="29"/>
                  </a:cxn>
                  <a:cxn ang="0">
                    <a:pos x="16" y="16"/>
                  </a:cxn>
                  <a:cxn ang="0">
                    <a:pos x="5" y="0"/>
                  </a:cxn>
                </a:cxnLst>
                <a:rect l="0" t="0" r="r" b="b"/>
                <a:pathLst>
                  <a:path w="16" h="29">
                    <a:moveTo>
                      <a:pt x="5" y="0"/>
                    </a:moveTo>
                    <a:lnTo>
                      <a:pt x="0" y="5"/>
                    </a:lnTo>
                    <a:lnTo>
                      <a:pt x="0" y="20"/>
                    </a:lnTo>
                    <a:lnTo>
                      <a:pt x="11" y="29"/>
                    </a:lnTo>
                    <a:lnTo>
                      <a:pt x="16" y="16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</p:grpSp>
        <p:grpSp>
          <p:nvGrpSpPr>
            <p:cNvPr id="19" name="Group 32"/>
            <p:cNvGrpSpPr>
              <a:grpSpLocks/>
            </p:cNvGrpSpPr>
            <p:nvPr/>
          </p:nvGrpSpPr>
          <p:grpSpPr bwMode="auto">
            <a:xfrm>
              <a:off x="2613" y="2264"/>
              <a:ext cx="408" cy="493"/>
              <a:chOff x="1811" y="1911"/>
              <a:chExt cx="512" cy="684"/>
            </a:xfrm>
            <a:grpFill/>
          </p:grpSpPr>
          <p:sp>
            <p:nvSpPr>
              <p:cNvPr id="108" name="Freeform 33"/>
              <p:cNvSpPr>
                <a:spLocks/>
              </p:cNvSpPr>
              <p:nvPr/>
            </p:nvSpPr>
            <p:spPr bwMode="auto">
              <a:xfrm>
                <a:off x="2245" y="1976"/>
                <a:ext cx="24" cy="2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2" y="15"/>
                  </a:cxn>
                  <a:cxn ang="0">
                    <a:pos x="15" y="22"/>
                  </a:cxn>
                  <a:cxn ang="0">
                    <a:pos x="24" y="13"/>
                  </a:cxn>
                  <a:cxn ang="0">
                    <a:pos x="2" y="0"/>
                  </a:cxn>
                </a:cxnLst>
                <a:rect l="0" t="0" r="r" b="b"/>
                <a:pathLst>
                  <a:path w="24" h="22">
                    <a:moveTo>
                      <a:pt x="2" y="0"/>
                    </a:moveTo>
                    <a:lnTo>
                      <a:pt x="0" y="4"/>
                    </a:lnTo>
                    <a:lnTo>
                      <a:pt x="2" y="15"/>
                    </a:lnTo>
                    <a:lnTo>
                      <a:pt x="15" y="22"/>
                    </a:lnTo>
                    <a:lnTo>
                      <a:pt x="24" y="1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09" name="Freeform 34"/>
              <p:cNvSpPr>
                <a:spLocks/>
              </p:cNvSpPr>
              <p:nvPr/>
            </p:nvSpPr>
            <p:spPr bwMode="auto">
              <a:xfrm>
                <a:off x="1811" y="1911"/>
                <a:ext cx="512" cy="684"/>
              </a:xfrm>
              <a:custGeom>
                <a:avLst/>
                <a:gdLst/>
                <a:ahLst/>
                <a:cxnLst>
                  <a:cxn ang="0">
                    <a:pos x="201" y="15"/>
                  </a:cxn>
                  <a:cxn ang="0">
                    <a:pos x="207" y="48"/>
                  </a:cxn>
                  <a:cxn ang="0">
                    <a:pos x="203" y="72"/>
                  </a:cxn>
                  <a:cxn ang="0">
                    <a:pos x="231" y="107"/>
                  </a:cxn>
                  <a:cxn ang="0">
                    <a:pos x="190" y="96"/>
                  </a:cxn>
                  <a:cxn ang="0">
                    <a:pos x="158" y="122"/>
                  </a:cxn>
                  <a:cxn ang="0">
                    <a:pos x="136" y="100"/>
                  </a:cxn>
                  <a:cxn ang="0">
                    <a:pos x="95" y="122"/>
                  </a:cxn>
                  <a:cxn ang="0">
                    <a:pos x="103" y="157"/>
                  </a:cxn>
                  <a:cxn ang="0">
                    <a:pos x="82" y="176"/>
                  </a:cxn>
                  <a:cxn ang="0">
                    <a:pos x="86" y="209"/>
                  </a:cxn>
                  <a:cxn ang="0">
                    <a:pos x="58" y="244"/>
                  </a:cxn>
                  <a:cxn ang="0">
                    <a:pos x="28" y="272"/>
                  </a:cxn>
                  <a:cxn ang="0">
                    <a:pos x="19" y="326"/>
                  </a:cxn>
                  <a:cxn ang="0">
                    <a:pos x="15" y="350"/>
                  </a:cxn>
                  <a:cxn ang="0">
                    <a:pos x="2" y="400"/>
                  </a:cxn>
                  <a:cxn ang="0">
                    <a:pos x="19" y="424"/>
                  </a:cxn>
                  <a:cxn ang="0">
                    <a:pos x="0" y="455"/>
                  </a:cxn>
                  <a:cxn ang="0">
                    <a:pos x="28" y="489"/>
                  </a:cxn>
                  <a:cxn ang="0">
                    <a:pos x="81" y="496"/>
                  </a:cxn>
                  <a:cxn ang="0">
                    <a:pos x="90" y="520"/>
                  </a:cxn>
                  <a:cxn ang="0">
                    <a:pos x="66" y="553"/>
                  </a:cxn>
                  <a:cxn ang="0">
                    <a:pos x="45" y="608"/>
                  </a:cxn>
                  <a:cxn ang="0">
                    <a:pos x="73" y="641"/>
                  </a:cxn>
                  <a:cxn ang="0">
                    <a:pos x="99" y="628"/>
                  </a:cxn>
                  <a:cxn ang="0">
                    <a:pos x="125" y="638"/>
                  </a:cxn>
                  <a:cxn ang="0">
                    <a:pos x="149" y="660"/>
                  </a:cxn>
                  <a:cxn ang="0">
                    <a:pos x="197" y="667"/>
                  </a:cxn>
                  <a:cxn ang="0">
                    <a:pos x="229" y="673"/>
                  </a:cxn>
                  <a:cxn ang="0">
                    <a:pos x="277" y="673"/>
                  </a:cxn>
                  <a:cxn ang="0">
                    <a:pos x="308" y="669"/>
                  </a:cxn>
                  <a:cxn ang="0">
                    <a:pos x="342" y="669"/>
                  </a:cxn>
                  <a:cxn ang="0">
                    <a:pos x="382" y="678"/>
                  </a:cxn>
                  <a:cxn ang="0">
                    <a:pos x="373" y="649"/>
                  </a:cxn>
                  <a:cxn ang="0">
                    <a:pos x="432" y="593"/>
                  </a:cxn>
                  <a:cxn ang="0">
                    <a:pos x="403" y="567"/>
                  </a:cxn>
                  <a:cxn ang="0">
                    <a:pos x="347" y="511"/>
                  </a:cxn>
                  <a:cxn ang="0">
                    <a:pos x="333" y="461"/>
                  </a:cxn>
                  <a:cxn ang="0">
                    <a:pos x="352" y="449"/>
                  </a:cxn>
                  <a:cxn ang="0">
                    <a:pos x="463" y="400"/>
                  </a:cxn>
                  <a:cxn ang="0">
                    <a:pos x="503" y="397"/>
                  </a:cxn>
                  <a:cxn ang="0">
                    <a:pos x="512" y="363"/>
                  </a:cxn>
                  <a:cxn ang="0">
                    <a:pos x="501" y="300"/>
                  </a:cxn>
                  <a:cxn ang="0">
                    <a:pos x="492" y="256"/>
                  </a:cxn>
                  <a:cxn ang="0">
                    <a:pos x="479" y="207"/>
                  </a:cxn>
                  <a:cxn ang="0">
                    <a:pos x="458" y="130"/>
                  </a:cxn>
                  <a:cxn ang="0">
                    <a:pos x="414" y="85"/>
                  </a:cxn>
                  <a:cxn ang="0">
                    <a:pos x="379" y="83"/>
                  </a:cxn>
                  <a:cxn ang="0">
                    <a:pos x="319" y="106"/>
                  </a:cxn>
                  <a:cxn ang="0">
                    <a:pos x="314" y="87"/>
                  </a:cxn>
                  <a:cxn ang="0">
                    <a:pos x="284" y="59"/>
                  </a:cxn>
                  <a:cxn ang="0">
                    <a:pos x="260" y="15"/>
                  </a:cxn>
                  <a:cxn ang="0">
                    <a:pos x="225" y="2"/>
                  </a:cxn>
                </a:cxnLst>
                <a:rect l="0" t="0" r="r" b="b"/>
                <a:pathLst>
                  <a:path w="512" h="684">
                    <a:moveTo>
                      <a:pt x="212" y="0"/>
                    </a:moveTo>
                    <a:lnTo>
                      <a:pt x="201" y="7"/>
                    </a:lnTo>
                    <a:lnTo>
                      <a:pt x="201" y="15"/>
                    </a:lnTo>
                    <a:lnTo>
                      <a:pt x="203" y="22"/>
                    </a:lnTo>
                    <a:lnTo>
                      <a:pt x="205" y="33"/>
                    </a:lnTo>
                    <a:lnTo>
                      <a:pt x="207" y="48"/>
                    </a:lnTo>
                    <a:lnTo>
                      <a:pt x="201" y="54"/>
                    </a:lnTo>
                    <a:lnTo>
                      <a:pt x="201" y="63"/>
                    </a:lnTo>
                    <a:lnTo>
                      <a:pt x="203" y="72"/>
                    </a:lnTo>
                    <a:lnTo>
                      <a:pt x="218" y="85"/>
                    </a:lnTo>
                    <a:lnTo>
                      <a:pt x="227" y="87"/>
                    </a:lnTo>
                    <a:lnTo>
                      <a:pt x="231" y="107"/>
                    </a:lnTo>
                    <a:lnTo>
                      <a:pt x="210" y="102"/>
                    </a:lnTo>
                    <a:lnTo>
                      <a:pt x="199" y="91"/>
                    </a:lnTo>
                    <a:lnTo>
                      <a:pt x="190" y="96"/>
                    </a:lnTo>
                    <a:lnTo>
                      <a:pt x="173" y="117"/>
                    </a:lnTo>
                    <a:lnTo>
                      <a:pt x="166" y="124"/>
                    </a:lnTo>
                    <a:lnTo>
                      <a:pt x="158" y="122"/>
                    </a:lnTo>
                    <a:lnTo>
                      <a:pt x="157" y="113"/>
                    </a:lnTo>
                    <a:lnTo>
                      <a:pt x="151" y="106"/>
                    </a:lnTo>
                    <a:lnTo>
                      <a:pt x="136" y="100"/>
                    </a:lnTo>
                    <a:lnTo>
                      <a:pt x="114" y="100"/>
                    </a:lnTo>
                    <a:lnTo>
                      <a:pt x="107" y="109"/>
                    </a:lnTo>
                    <a:lnTo>
                      <a:pt x="95" y="122"/>
                    </a:lnTo>
                    <a:lnTo>
                      <a:pt x="105" y="131"/>
                    </a:lnTo>
                    <a:lnTo>
                      <a:pt x="105" y="148"/>
                    </a:lnTo>
                    <a:lnTo>
                      <a:pt x="103" y="157"/>
                    </a:lnTo>
                    <a:lnTo>
                      <a:pt x="99" y="165"/>
                    </a:lnTo>
                    <a:lnTo>
                      <a:pt x="86" y="174"/>
                    </a:lnTo>
                    <a:lnTo>
                      <a:pt x="82" y="176"/>
                    </a:lnTo>
                    <a:lnTo>
                      <a:pt x="84" y="189"/>
                    </a:lnTo>
                    <a:lnTo>
                      <a:pt x="90" y="198"/>
                    </a:lnTo>
                    <a:lnTo>
                      <a:pt x="86" y="209"/>
                    </a:lnTo>
                    <a:lnTo>
                      <a:pt x="77" y="222"/>
                    </a:lnTo>
                    <a:lnTo>
                      <a:pt x="66" y="235"/>
                    </a:lnTo>
                    <a:lnTo>
                      <a:pt x="58" y="244"/>
                    </a:lnTo>
                    <a:lnTo>
                      <a:pt x="45" y="254"/>
                    </a:lnTo>
                    <a:lnTo>
                      <a:pt x="35" y="257"/>
                    </a:lnTo>
                    <a:lnTo>
                      <a:pt x="28" y="272"/>
                    </a:lnTo>
                    <a:lnTo>
                      <a:pt x="26" y="294"/>
                    </a:lnTo>
                    <a:lnTo>
                      <a:pt x="19" y="307"/>
                    </a:lnTo>
                    <a:lnTo>
                      <a:pt x="19" y="326"/>
                    </a:lnTo>
                    <a:lnTo>
                      <a:pt x="11" y="335"/>
                    </a:lnTo>
                    <a:lnTo>
                      <a:pt x="9" y="341"/>
                    </a:lnTo>
                    <a:lnTo>
                      <a:pt x="15" y="350"/>
                    </a:lnTo>
                    <a:lnTo>
                      <a:pt x="19" y="365"/>
                    </a:lnTo>
                    <a:lnTo>
                      <a:pt x="28" y="378"/>
                    </a:lnTo>
                    <a:lnTo>
                      <a:pt x="2" y="400"/>
                    </a:lnTo>
                    <a:lnTo>
                      <a:pt x="7" y="413"/>
                    </a:lnTo>
                    <a:lnTo>
                      <a:pt x="17" y="422"/>
                    </a:lnTo>
                    <a:lnTo>
                      <a:pt x="19" y="424"/>
                    </a:lnTo>
                    <a:lnTo>
                      <a:pt x="19" y="433"/>
                    </a:lnTo>
                    <a:lnTo>
                      <a:pt x="6" y="442"/>
                    </a:lnTo>
                    <a:lnTo>
                      <a:pt x="0" y="455"/>
                    </a:lnTo>
                    <a:lnTo>
                      <a:pt x="6" y="472"/>
                    </a:lnTo>
                    <a:lnTo>
                      <a:pt x="13" y="483"/>
                    </a:lnTo>
                    <a:lnTo>
                      <a:pt x="28" y="489"/>
                    </a:lnTo>
                    <a:lnTo>
                      <a:pt x="47" y="492"/>
                    </a:lnTo>
                    <a:lnTo>
                      <a:pt x="66" y="494"/>
                    </a:lnTo>
                    <a:lnTo>
                      <a:pt x="81" y="496"/>
                    </a:lnTo>
                    <a:lnTo>
                      <a:pt x="92" y="504"/>
                    </a:lnTo>
                    <a:lnTo>
                      <a:pt x="103" y="513"/>
                    </a:lnTo>
                    <a:lnTo>
                      <a:pt x="90" y="520"/>
                    </a:lnTo>
                    <a:lnTo>
                      <a:pt x="79" y="531"/>
                    </a:lnTo>
                    <a:lnTo>
                      <a:pt x="68" y="541"/>
                    </a:lnTo>
                    <a:lnTo>
                      <a:pt x="66" y="553"/>
                    </a:lnTo>
                    <a:lnTo>
                      <a:pt x="60" y="580"/>
                    </a:lnTo>
                    <a:lnTo>
                      <a:pt x="51" y="597"/>
                    </a:lnTo>
                    <a:lnTo>
                      <a:pt x="45" y="608"/>
                    </a:lnTo>
                    <a:lnTo>
                      <a:pt x="60" y="628"/>
                    </a:lnTo>
                    <a:lnTo>
                      <a:pt x="64" y="634"/>
                    </a:lnTo>
                    <a:lnTo>
                      <a:pt x="73" y="641"/>
                    </a:lnTo>
                    <a:lnTo>
                      <a:pt x="82" y="640"/>
                    </a:lnTo>
                    <a:lnTo>
                      <a:pt x="94" y="634"/>
                    </a:lnTo>
                    <a:lnTo>
                      <a:pt x="99" y="628"/>
                    </a:lnTo>
                    <a:lnTo>
                      <a:pt x="101" y="625"/>
                    </a:lnTo>
                    <a:lnTo>
                      <a:pt x="118" y="628"/>
                    </a:lnTo>
                    <a:lnTo>
                      <a:pt x="125" y="638"/>
                    </a:lnTo>
                    <a:lnTo>
                      <a:pt x="131" y="649"/>
                    </a:lnTo>
                    <a:lnTo>
                      <a:pt x="138" y="658"/>
                    </a:lnTo>
                    <a:lnTo>
                      <a:pt x="149" y="660"/>
                    </a:lnTo>
                    <a:lnTo>
                      <a:pt x="171" y="658"/>
                    </a:lnTo>
                    <a:lnTo>
                      <a:pt x="182" y="656"/>
                    </a:lnTo>
                    <a:lnTo>
                      <a:pt x="197" y="667"/>
                    </a:lnTo>
                    <a:lnTo>
                      <a:pt x="208" y="662"/>
                    </a:lnTo>
                    <a:lnTo>
                      <a:pt x="219" y="665"/>
                    </a:lnTo>
                    <a:lnTo>
                      <a:pt x="229" y="673"/>
                    </a:lnTo>
                    <a:lnTo>
                      <a:pt x="247" y="665"/>
                    </a:lnTo>
                    <a:lnTo>
                      <a:pt x="264" y="665"/>
                    </a:lnTo>
                    <a:lnTo>
                      <a:pt x="277" y="673"/>
                    </a:lnTo>
                    <a:lnTo>
                      <a:pt x="286" y="677"/>
                    </a:lnTo>
                    <a:lnTo>
                      <a:pt x="297" y="669"/>
                    </a:lnTo>
                    <a:lnTo>
                      <a:pt x="308" y="669"/>
                    </a:lnTo>
                    <a:lnTo>
                      <a:pt x="327" y="665"/>
                    </a:lnTo>
                    <a:lnTo>
                      <a:pt x="340" y="673"/>
                    </a:lnTo>
                    <a:lnTo>
                      <a:pt x="342" y="669"/>
                    </a:lnTo>
                    <a:lnTo>
                      <a:pt x="356" y="678"/>
                    </a:lnTo>
                    <a:lnTo>
                      <a:pt x="368" y="684"/>
                    </a:lnTo>
                    <a:lnTo>
                      <a:pt x="382" y="678"/>
                    </a:lnTo>
                    <a:lnTo>
                      <a:pt x="384" y="669"/>
                    </a:lnTo>
                    <a:lnTo>
                      <a:pt x="375" y="656"/>
                    </a:lnTo>
                    <a:lnTo>
                      <a:pt x="373" y="649"/>
                    </a:lnTo>
                    <a:lnTo>
                      <a:pt x="368" y="627"/>
                    </a:lnTo>
                    <a:lnTo>
                      <a:pt x="419" y="593"/>
                    </a:lnTo>
                    <a:lnTo>
                      <a:pt x="432" y="593"/>
                    </a:lnTo>
                    <a:lnTo>
                      <a:pt x="434" y="588"/>
                    </a:lnTo>
                    <a:lnTo>
                      <a:pt x="416" y="581"/>
                    </a:lnTo>
                    <a:lnTo>
                      <a:pt x="403" y="567"/>
                    </a:lnTo>
                    <a:lnTo>
                      <a:pt x="370" y="538"/>
                    </a:lnTo>
                    <a:lnTo>
                      <a:pt x="366" y="515"/>
                    </a:lnTo>
                    <a:lnTo>
                      <a:pt x="347" y="511"/>
                    </a:lnTo>
                    <a:lnTo>
                      <a:pt x="345" y="489"/>
                    </a:lnTo>
                    <a:lnTo>
                      <a:pt x="341" y="470"/>
                    </a:lnTo>
                    <a:lnTo>
                      <a:pt x="333" y="461"/>
                    </a:lnTo>
                    <a:lnTo>
                      <a:pt x="338" y="452"/>
                    </a:lnTo>
                    <a:lnTo>
                      <a:pt x="342" y="448"/>
                    </a:lnTo>
                    <a:lnTo>
                      <a:pt x="352" y="449"/>
                    </a:lnTo>
                    <a:lnTo>
                      <a:pt x="383" y="440"/>
                    </a:lnTo>
                    <a:lnTo>
                      <a:pt x="449" y="406"/>
                    </a:lnTo>
                    <a:lnTo>
                      <a:pt x="463" y="400"/>
                    </a:lnTo>
                    <a:lnTo>
                      <a:pt x="477" y="391"/>
                    </a:lnTo>
                    <a:lnTo>
                      <a:pt x="488" y="403"/>
                    </a:lnTo>
                    <a:lnTo>
                      <a:pt x="503" y="397"/>
                    </a:lnTo>
                    <a:lnTo>
                      <a:pt x="507" y="382"/>
                    </a:lnTo>
                    <a:lnTo>
                      <a:pt x="506" y="373"/>
                    </a:lnTo>
                    <a:lnTo>
                      <a:pt x="512" y="363"/>
                    </a:lnTo>
                    <a:lnTo>
                      <a:pt x="504" y="351"/>
                    </a:lnTo>
                    <a:lnTo>
                      <a:pt x="495" y="330"/>
                    </a:lnTo>
                    <a:lnTo>
                      <a:pt x="501" y="300"/>
                    </a:lnTo>
                    <a:lnTo>
                      <a:pt x="491" y="285"/>
                    </a:lnTo>
                    <a:lnTo>
                      <a:pt x="487" y="270"/>
                    </a:lnTo>
                    <a:lnTo>
                      <a:pt x="492" y="256"/>
                    </a:lnTo>
                    <a:lnTo>
                      <a:pt x="489" y="244"/>
                    </a:lnTo>
                    <a:lnTo>
                      <a:pt x="468" y="221"/>
                    </a:lnTo>
                    <a:lnTo>
                      <a:pt x="479" y="207"/>
                    </a:lnTo>
                    <a:lnTo>
                      <a:pt x="479" y="183"/>
                    </a:lnTo>
                    <a:lnTo>
                      <a:pt x="481" y="155"/>
                    </a:lnTo>
                    <a:lnTo>
                      <a:pt x="458" y="130"/>
                    </a:lnTo>
                    <a:lnTo>
                      <a:pt x="447" y="115"/>
                    </a:lnTo>
                    <a:lnTo>
                      <a:pt x="434" y="102"/>
                    </a:lnTo>
                    <a:lnTo>
                      <a:pt x="414" y="85"/>
                    </a:lnTo>
                    <a:lnTo>
                      <a:pt x="401" y="76"/>
                    </a:lnTo>
                    <a:lnTo>
                      <a:pt x="392" y="74"/>
                    </a:lnTo>
                    <a:lnTo>
                      <a:pt x="379" y="83"/>
                    </a:lnTo>
                    <a:lnTo>
                      <a:pt x="369" y="89"/>
                    </a:lnTo>
                    <a:lnTo>
                      <a:pt x="340" y="111"/>
                    </a:lnTo>
                    <a:lnTo>
                      <a:pt x="319" y="106"/>
                    </a:lnTo>
                    <a:lnTo>
                      <a:pt x="310" y="106"/>
                    </a:lnTo>
                    <a:lnTo>
                      <a:pt x="310" y="98"/>
                    </a:lnTo>
                    <a:lnTo>
                      <a:pt x="314" y="87"/>
                    </a:lnTo>
                    <a:lnTo>
                      <a:pt x="319" y="78"/>
                    </a:lnTo>
                    <a:lnTo>
                      <a:pt x="292" y="61"/>
                    </a:lnTo>
                    <a:lnTo>
                      <a:pt x="284" y="59"/>
                    </a:lnTo>
                    <a:lnTo>
                      <a:pt x="271" y="48"/>
                    </a:lnTo>
                    <a:lnTo>
                      <a:pt x="266" y="28"/>
                    </a:lnTo>
                    <a:lnTo>
                      <a:pt x="260" y="15"/>
                    </a:lnTo>
                    <a:lnTo>
                      <a:pt x="251" y="17"/>
                    </a:lnTo>
                    <a:lnTo>
                      <a:pt x="240" y="4"/>
                    </a:lnTo>
                    <a:lnTo>
                      <a:pt x="225" y="2"/>
                    </a:lnTo>
                    <a:lnTo>
                      <a:pt x="21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</p:grpSp>
        <p:sp>
          <p:nvSpPr>
            <p:cNvPr id="20" name="Freeform 35"/>
            <p:cNvSpPr>
              <a:spLocks/>
            </p:cNvSpPr>
            <p:nvPr/>
          </p:nvSpPr>
          <p:spPr bwMode="auto">
            <a:xfrm>
              <a:off x="2986" y="2303"/>
              <a:ext cx="440" cy="374"/>
            </a:xfrm>
            <a:custGeom>
              <a:avLst/>
              <a:gdLst/>
              <a:ahLst/>
              <a:cxnLst>
                <a:cxn ang="0">
                  <a:pos x="11" y="130"/>
                </a:cxn>
                <a:cxn ang="0">
                  <a:pos x="0" y="165"/>
                </a:cxn>
                <a:cxn ang="0">
                  <a:pos x="24" y="198"/>
                </a:cxn>
                <a:cxn ang="0">
                  <a:pos x="20" y="226"/>
                </a:cxn>
                <a:cxn ang="0">
                  <a:pos x="30" y="250"/>
                </a:cxn>
                <a:cxn ang="0">
                  <a:pos x="37" y="297"/>
                </a:cxn>
                <a:cxn ang="0">
                  <a:pos x="39" y="315"/>
                </a:cxn>
                <a:cxn ang="0">
                  <a:pos x="33" y="332"/>
                </a:cxn>
                <a:cxn ang="0">
                  <a:pos x="48" y="341"/>
                </a:cxn>
                <a:cxn ang="0">
                  <a:pos x="63" y="352"/>
                </a:cxn>
                <a:cxn ang="0">
                  <a:pos x="78" y="380"/>
                </a:cxn>
                <a:cxn ang="0">
                  <a:pos x="95" y="399"/>
                </a:cxn>
                <a:cxn ang="0">
                  <a:pos x="127" y="408"/>
                </a:cxn>
                <a:cxn ang="0">
                  <a:pos x="149" y="406"/>
                </a:cxn>
                <a:cxn ang="0">
                  <a:pos x="181" y="436"/>
                </a:cxn>
                <a:cxn ang="0">
                  <a:pos x="219" y="452"/>
                </a:cxn>
                <a:cxn ang="0">
                  <a:pos x="247" y="447"/>
                </a:cxn>
                <a:cxn ang="0">
                  <a:pos x="277" y="467"/>
                </a:cxn>
                <a:cxn ang="0">
                  <a:pos x="292" y="469"/>
                </a:cxn>
                <a:cxn ang="0">
                  <a:pos x="314" y="478"/>
                </a:cxn>
                <a:cxn ang="0">
                  <a:pos x="340" y="498"/>
                </a:cxn>
                <a:cxn ang="0">
                  <a:pos x="362" y="501"/>
                </a:cxn>
                <a:cxn ang="0">
                  <a:pos x="379" y="490"/>
                </a:cxn>
                <a:cxn ang="0">
                  <a:pos x="482" y="518"/>
                </a:cxn>
                <a:cxn ang="0">
                  <a:pos x="486" y="490"/>
                </a:cxn>
                <a:cxn ang="0">
                  <a:pos x="536" y="408"/>
                </a:cxn>
                <a:cxn ang="0">
                  <a:pos x="551" y="374"/>
                </a:cxn>
                <a:cxn ang="0">
                  <a:pos x="532" y="324"/>
                </a:cxn>
                <a:cxn ang="0">
                  <a:pos x="505" y="287"/>
                </a:cxn>
                <a:cxn ang="0">
                  <a:pos x="505" y="254"/>
                </a:cxn>
                <a:cxn ang="0">
                  <a:pos x="503" y="226"/>
                </a:cxn>
                <a:cxn ang="0">
                  <a:pos x="503" y="208"/>
                </a:cxn>
                <a:cxn ang="0">
                  <a:pos x="523" y="182"/>
                </a:cxn>
                <a:cxn ang="0">
                  <a:pos x="514" y="128"/>
                </a:cxn>
                <a:cxn ang="0">
                  <a:pos x="508" y="91"/>
                </a:cxn>
                <a:cxn ang="0">
                  <a:pos x="482" y="59"/>
                </a:cxn>
                <a:cxn ang="0">
                  <a:pos x="418" y="56"/>
                </a:cxn>
                <a:cxn ang="0">
                  <a:pos x="344" y="50"/>
                </a:cxn>
                <a:cxn ang="0">
                  <a:pos x="305" y="39"/>
                </a:cxn>
                <a:cxn ang="0">
                  <a:pos x="281" y="52"/>
                </a:cxn>
                <a:cxn ang="0">
                  <a:pos x="258" y="37"/>
                </a:cxn>
                <a:cxn ang="0">
                  <a:pos x="240" y="32"/>
                </a:cxn>
                <a:cxn ang="0">
                  <a:pos x="219" y="2"/>
                </a:cxn>
                <a:cxn ang="0">
                  <a:pos x="184" y="6"/>
                </a:cxn>
                <a:cxn ang="0">
                  <a:pos x="151" y="20"/>
                </a:cxn>
                <a:cxn ang="0">
                  <a:pos x="99" y="43"/>
                </a:cxn>
                <a:cxn ang="0">
                  <a:pos x="52" y="63"/>
                </a:cxn>
                <a:cxn ang="0">
                  <a:pos x="24" y="91"/>
                </a:cxn>
              </a:cxnLst>
              <a:rect l="0" t="0" r="r" b="b"/>
              <a:pathLst>
                <a:path w="551" h="518">
                  <a:moveTo>
                    <a:pt x="13" y="98"/>
                  </a:moveTo>
                  <a:lnTo>
                    <a:pt x="11" y="130"/>
                  </a:lnTo>
                  <a:lnTo>
                    <a:pt x="11" y="150"/>
                  </a:lnTo>
                  <a:lnTo>
                    <a:pt x="0" y="165"/>
                  </a:lnTo>
                  <a:lnTo>
                    <a:pt x="22" y="191"/>
                  </a:lnTo>
                  <a:lnTo>
                    <a:pt x="24" y="198"/>
                  </a:lnTo>
                  <a:lnTo>
                    <a:pt x="19" y="215"/>
                  </a:lnTo>
                  <a:lnTo>
                    <a:pt x="20" y="226"/>
                  </a:lnTo>
                  <a:lnTo>
                    <a:pt x="31" y="241"/>
                  </a:lnTo>
                  <a:lnTo>
                    <a:pt x="30" y="250"/>
                  </a:lnTo>
                  <a:lnTo>
                    <a:pt x="28" y="278"/>
                  </a:lnTo>
                  <a:lnTo>
                    <a:pt x="37" y="297"/>
                  </a:lnTo>
                  <a:lnTo>
                    <a:pt x="44" y="308"/>
                  </a:lnTo>
                  <a:lnTo>
                    <a:pt x="39" y="315"/>
                  </a:lnTo>
                  <a:lnTo>
                    <a:pt x="39" y="326"/>
                  </a:lnTo>
                  <a:lnTo>
                    <a:pt x="33" y="332"/>
                  </a:lnTo>
                  <a:lnTo>
                    <a:pt x="33" y="339"/>
                  </a:lnTo>
                  <a:lnTo>
                    <a:pt x="48" y="341"/>
                  </a:lnTo>
                  <a:lnTo>
                    <a:pt x="59" y="345"/>
                  </a:lnTo>
                  <a:lnTo>
                    <a:pt x="63" y="352"/>
                  </a:lnTo>
                  <a:lnTo>
                    <a:pt x="63" y="365"/>
                  </a:lnTo>
                  <a:lnTo>
                    <a:pt x="78" y="380"/>
                  </a:lnTo>
                  <a:lnTo>
                    <a:pt x="92" y="386"/>
                  </a:lnTo>
                  <a:lnTo>
                    <a:pt x="95" y="399"/>
                  </a:lnTo>
                  <a:lnTo>
                    <a:pt x="112" y="421"/>
                  </a:lnTo>
                  <a:lnTo>
                    <a:pt x="127" y="408"/>
                  </a:lnTo>
                  <a:lnTo>
                    <a:pt x="140" y="404"/>
                  </a:lnTo>
                  <a:lnTo>
                    <a:pt x="149" y="406"/>
                  </a:lnTo>
                  <a:lnTo>
                    <a:pt x="175" y="434"/>
                  </a:lnTo>
                  <a:lnTo>
                    <a:pt x="181" y="436"/>
                  </a:lnTo>
                  <a:lnTo>
                    <a:pt x="212" y="450"/>
                  </a:lnTo>
                  <a:lnTo>
                    <a:pt x="219" y="452"/>
                  </a:lnTo>
                  <a:lnTo>
                    <a:pt x="232" y="449"/>
                  </a:lnTo>
                  <a:lnTo>
                    <a:pt x="247" y="447"/>
                  </a:lnTo>
                  <a:lnTo>
                    <a:pt x="260" y="452"/>
                  </a:lnTo>
                  <a:lnTo>
                    <a:pt x="277" y="467"/>
                  </a:lnTo>
                  <a:lnTo>
                    <a:pt x="284" y="475"/>
                  </a:lnTo>
                  <a:lnTo>
                    <a:pt x="292" y="469"/>
                  </a:lnTo>
                  <a:lnTo>
                    <a:pt x="301" y="467"/>
                  </a:lnTo>
                  <a:lnTo>
                    <a:pt x="314" y="478"/>
                  </a:lnTo>
                  <a:lnTo>
                    <a:pt x="329" y="490"/>
                  </a:lnTo>
                  <a:lnTo>
                    <a:pt x="340" y="498"/>
                  </a:lnTo>
                  <a:lnTo>
                    <a:pt x="355" y="503"/>
                  </a:lnTo>
                  <a:lnTo>
                    <a:pt x="362" y="501"/>
                  </a:lnTo>
                  <a:lnTo>
                    <a:pt x="369" y="494"/>
                  </a:lnTo>
                  <a:lnTo>
                    <a:pt x="379" y="490"/>
                  </a:lnTo>
                  <a:lnTo>
                    <a:pt x="397" y="496"/>
                  </a:lnTo>
                  <a:lnTo>
                    <a:pt x="482" y="518"/>
                  </a:lnTo>
                  <a:lnTo>
                    <a:pt x="495" y="507"/>
                  </a:lnTo>
                  <a:lnTo>
                    <a:pt x="486" y="490"/>
                  </a:lnTo>
                  <a:lnTo>
                    <a:pt x="477" y="462"/>
                  </a:lnTo>
                  <a:lnTo>
                    <a:pt x="536" y="408"/>
                  </a:lnTo>
                  <a:lnTo>
                    <a:pt x="547" y="395"/>
                  </a:lnTo>
                  <a:lnTo>
                    <a:pt x="551" y="374"/>
                  </a:lnTo>
                  <a:lnTo>
                    <a:pt x="542" y="347"/>
                  </a:lnTo>
                  <a:lnTo>
                    <a:pt x="532" y="324"/>
                  </a:lnTo>
                  <a:lnTo>
                    <a:pt x="516" y="298"/>
                  </a:lnTo>
                  <a:lnTo>
                    <a:pt x="505" y="287"/>
                  </a:lnTo>
                  <a:lnTo>
                    <a:pt x="503" y="271"/>
                  </a:lnTo>
                  <a:lnTo>
                    <a:pt x="505" y="254"/>
                  </a:lnTo>
                  <a:lnTo>
                    <a:pt x="510" y="237"/>
                  </a:lnTo>
                  <a:lnTo>
                    <a:pt x="503" y="226"/>
                  </a:lnTo>
                  <a:lnTo>
                    <a:pt x="494" y="219"/>
                  </a:lnTo>
                  <a:lnTo>
                    <a:pt x="503" y="208"/>
                  </a:lnTo>
                  <a:lnTo>
                    <a:pt x="518" y="187"/>
                  </a:lnTo>
                  <a:lnTo>
                    <a:pt x="523" y="182"/>
                  </a:lnTo>
                  <a:lnTo>
                    <a:pt x="520" y="146"/>
                  </a:lnTo>
                  <a:lnTo>
                    <a:pt x="514" y="128"/>
                  </a:lnTo>
                  <a:lnTo>
                    <a:pt x="508" y="109"/>
                  </a:lnTo>
                  <a:lnTo>
                    <a:pt x="508" y="91"/>
                  </a:lnTo>
                  <a:lnTo>
                    <a:pt x="497" y="74"/>
                  </a:lnTo>
                  <a:lnTo>
                    <a:pt x="482" y="59"/>
                  </a:lnTo>
                  <a:lnTo>
                    <a:pt x="466" y="57"/>
                  </a:lnTo>
                  <a:lnTo>
                    <a:pt x="418" y="56"/>
                  </a:lnTo>
                  <a:lnTo>
                    <a:pt x="392" y="54"/>
                  </a:lnTo>
                  <a:lnTo>
                    <a:pt x="344" y="50"/>
                  </a:lnTo>
                  <a:lnTo>
                    <a:pt x="325" y="41"/>
                  </a:lnTo>
                  <a:lnTo>
                    <a:pt x="305" y="39"/>
                  </a:lnTo>
                  <a:lnTo>
                    <a:pt x="294" y="43"/>
                  </a:lnTo>
                  <a:lnTo>
                    <a:pt x="281" y="52"/>
                  </a:lnTo>
                  <a:lnTo>
                    <a:pt x="269" y="48"/>
                  </a:lnTo>
                  <a:lnTo>
                    <a:pt x="258" y="37"/>
                  </a:lnTo>
                  <a:lnTo>
                    <a:pt x="245" y="37"/>
                  </a:lnTo>
                  <a:lnTo>
                    <a:pt x="240" y="32"/>
                  </a:lnTo>
                  <a:lnTo>
                    <a:pt x="236" y="15"/>
                  </a:lnTo>
                  <a:lnTo>
                    <a:pt x="219" y="2"/>
                  </a:lnTo>
                  <a:lnTo>
                    <a:pt x="207" y="0"/>
                  </a:lnTo>
                  <a:lnTo>
                    <a:pt x="184" y="6"/>
                  </a:lnTo>
                  <a:lnTo>
                    <a:pt x="166" y="11"/>
                  </a:lnTo>
                  <a:lnTo>
                    <a:pt x="151" y="20"/>
                  </a:lnTo>
                  <a:lnTo>
                    <a:pt x="125" y="35"/>
                  </a:lnTo>
                  <a:lnTo>
                    <a:pt x="99" y="43"/>
                  </a:lnTo>
                  <a:lnTo>
                    <a:pt x="76" y="52"/>
                  </a:lnTo>
                  <a:lnTo>
                    <a:pt x="52" y="63"/>
                  </a:lnTo>
                  <a:lnTo>
                    <a:pt x="39" y="78"/>
                  </a:lnTo>
                  <a:lnTo>
                    <a:pt x="24" y="91"/>
                  </a:lnTo>
                  <a:lnTo>
                    <a:pt x="13" y="98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1" name="Freeform 36"/>
            <p:cNvSpPr>
              <a:spLocks/>
            </p:cNvSpPr>
            <p:nvPr/>
          </p:nvSpPr>
          <p:spPr bwMode="auto">
            <a:xfrm>
              <a:off x="3282" y="2210"/>
              <a:ext cx="230" cy="162"/>
            </a:xfrm>
            <a:custGeom>
              <a:avLst/>
              <a:gdLst/>
              <a:ahLst/>
              <a:cxnLst>
                <a:cxn ang="0">
                  <a:pos x="2" y="24"/>
                </a:cxn>
                <a:cxn ang="0">
                  <a:pos x="0" y="31"/>
                </a:cxn>
                <a:cxn ang="0">
                  <a:pos x="4" y="58"/>
                </a:cxn>
                <a:cxn ang="0">
                  <a:pos x="17" y="97"/>
                </a:cxn>
                <a:cxn ang="0">
                  <a:pos x="28" y="108"/>
                </a:cxn>
                <a:cxn ang="0">
                  <a:pos x="54" y="118"/>
                </a:cxn>
                <a:cxn ang="0">
                  <a:pos x="65" y="121"/>
                </a:cxn>
                <a:cxn ang="0">
                  <a:pos x="67" y="134"/>
                </a:cxn>
                <a:cxn ang="0">
                  <a:pos x="67" y="156"/>
                </a:cxn>
                <a:cxn ang="0">
                  <a:pos x="93" y="182"/>
                </a:cxn>
                <a:cxn ang="0">
                  <a:pos x="109" y="190"/>
                </a:cxn>
                <a:cxn ang="0">
                  <a:pos x="117" y="194"/>
                </a:cxn>
                <a:cxn ang="0">
                  <a:pos x="139" y="221"/>
                </a:cxn>
                <a:cxn ang="0">
                  <a:pos x="146" y="216"/>
                </a:cxn>
                <a:cxn ang="0">
                  <a:pos x="161" y="214"/>
                </a:cxn>
                <a:cxn ang="0">
                  <a:pos x="178" y="225"/>
                </a:cxn>
                <a:cxn ang="0">
                  <a:pos x="191" y="218"/>
                </a:cxn>
                <a:cxn ang="0">
                  <a:pos x="209" y="197"/>
                </a:cxn>
                <a:cxn ang="0">
                  <a:pos x="222" y="190"/>
                </a:cxn>
                <a:cxn ang="0">
                  <a:pos x="236" y="195"/>
                </a:cxn>
                <a:cxn ang="0">
                  <a:pos x="244" y="192"/>
                </a:cxn>
                <a:cxn ang="0">
                  <a:pos x="245" y="184"/>
                </a:cxn>
                <a:cxn ang="0">
                  <a:pos x="247" y="142"/>
                </a:cxn>
                <a:cxn ang="0">
                  <a:pos x="255" y="129"/>
                </a:cxn>
                <a:cxn ang="0">
                  <a:pos x="255" y="110"/>
                </a:cxn>
                <a:cxn ang="0">
                  <a:pos x="258" y="103"/>
                </a:cxn>
                <a:cxn ang="0">
                  <a:pos x="273" y="92"/>
                </a:cxn>
                <a:cxn ang="0">
                  <a:pos x="288" y="90"/>
                </a:cxn>
                <a:cxn ang="0">
                  <a:pos x="288" y="69"/>
                </a:cxn>
                <a:cxn ang="0">
                  <a:pos x="284" y="53"/>
                </a:cxn>
                <a:cxn ang="0">
                  <a:pos x="273" y="47"/>
                </a:cxn>
                <a:cxn ang="0">
                  <a:pos x="268" y="49"/>
                </a:cxn>
                <a:cxn ang="0">
                  <a:pos x="249" y="31"/>
                </a:cxn>
                <a:cxn ang="0">
                  <a:pos x="238" y="19"/>
                </a:cxn>
                <a:cxn ang="0">
                  <a:pos x="224" y="19"/>
                </a:cxn>
                <a:cxn ang="0">
                  <a:pos x="198" y="19"/>
                </a:cxn>
                <a:cxn ang="0">
                  <a:pos x="193" y="15"/>
                </a:cxn>
                <a:cxn ang="0">
                  <a:pos x="187" y="2"/>
                </a:cxn>
                <a:cxn ang="0">
                  <a:pos x="180" y="0"/>
                </a:cxn>
                <a:cxn ang="0">
                  <a:pos x="157" y="0"/>
                </a:cxn>
                <a:cxn ang="0">
                  <a:pos x="148" y="11"/>
                </a:cxn>
                <a:cxn ang="0">
                  <a:pos x="139" y="9"/>
                </a:cxn>
                <a:cxn ang="0">
                  <a:pos x="124" y="6"/>
                </a:cxn>
                <a:cxn ang="0">
                  <a:pos x="117" y="4"/>
                </a:cxn>
                <a:cxn ang="0">
                  <a:pos x="106" y="7"/>
                </a:cxn>
                <a:cxn ang="0">
                  <a:pos x="98" y="13"/>
                </a:cxn>
                <a:cxn ang="0">
                  <a:pos x="83" y="7"/>
                </a:cxn>
                <a:cxn ang="0">
                  <a:pos x="52" y="2"/>
                </a:cxn>
                <a:cxn ang="0">
                  <a:pos x="44" y="0"/>
                </a:cxn>
                <a:cxn ang="0">
                  <a:pos x="35" y="7"/>
                </a:cxn>
                <a:cxn ang="0">
                  <a:pos x="20" y="17"/>
                </a:cxn>
                <a:cxn ang="0">
                  <a:pos x="2" y="24"/>
                </a:cxn>
              </a:cxnLst>
              <a:rect l="0" t="0" r="r" b="b"/>
              <a:pathLst>
                <a:path w="288" h="225">
                  <a:moveTo>
                    <a:pt x="2" y="24"/>
                  </a:moveTo>
                  <a:lnTo>
                    <a:pt x="0" y="31"/>
                  </a:lnTo>
                  <a:lnTo>
                    <a:pt x="4" y="58"/>
                  </a:lnTo>
                  <a:lnTo>
                    <a:pt x="17" y="97"/>
                  </a:lnTo>
                  <a:lnTo>
                    <a:pt x="28" y="108"/>
                  </a:lnTo>
                  <a:lnTo>
                    <a:pt x="54" y="118"/>
                  </a:lnTo>
                  <a:lnTo>
                    <a:pt x="65" y="121"/>
                  </a:lnTo>
                  <a:lnTo>
                    <a:pt x="67" y="134"/>
                  </a:lnTo>
                  <a:lnTo>
                    <a:pt x="67" y="156"/>
                  </a:lnTo>
                  <a:lnTo>
                    <a:pt x="93" y="182"/>
                  </a:lnTo>
                  <a:lnTo>
                    <a:pt x="109" y="190"/>
                  </a:lnTo>
                  <a:lnTo>
                    <a:pt x="117" y="194"/>
                  </a:lnTo>
                  <a:lnTo>
                    <a:pt x="139" y="221"/>
                  </a:lnTo>
                  <a:lnTo>
                    <a:pt x="146" y="216"/>
                  </a:lnTo>
                  <a:lnTo>
                    <a:pt x="161" y="214"/>
                  </a:lnTo>
                  <a:lnTo>
                    <a:pt x="178" y="225"/>
                  </a:lnTo>
                  <a:lnTo>
                    <a:pt x="191" y="218"/>
                  </a:lnTo>
                  <a:lnTo>
                    <a:pt x="209" y="197"/>
                  </a:lnTo>
                  <a:lnTo>
                    <a:pt x="222" y="190"/>
                  </a:lnTo>
                  <a:lnTo>
                    <a:pt x="236" y="195"/>
                  </a:lnTo>
                  <a:lnTo>
                    <a:pt x="244" y="192"/>
                  </a:lnTo>
                  <a:lnTo>
                    <a:pt x="245" y="184"/>
                  </a:lnTo>
                  <a:lnTo>
                    <a:pt x="247" y="142"/>
                  </a:lnTo>
                  <a:lnTo>
                    <a:pt x="255" y="129"/>
                  </a:lnTo>
                  <a:lnTo>
                    <a:pt x="255" y="110"/>
                  </a:lnTo>
                  <a:lnTo>
                    <a:pt x="258" y="103"/>
                  </a:lnTo>
                  <a:lnTo>
                    <a:pt x="273" y="92"/>
                  </a:lnTo>
                  <a:lnTo>
                    <a:pt x="288" y="90"/>
                  </a:lnTo>
                  <a:lnTo>
                    <a:pt x="288" y="69"/>
                  </a:lnTo>
                  <a:lnTo>
                    <a:pt x="284" y="53"/>
                  </a:lnTo>
                  <a:lnTo>
                    <a:pt x="273" y="47"/>
                  </a:lnTo>
                  <a:lnTo>
                    <a:pt x="268" y="49"/>
                  </a:lnTo>
                  <a:lnTo>
                    <a:pt x="249" y="31"/>
                  </a:lnTo>
                  <a:lnTo>
                    <a:pt x="238" y="19"/>
                  </a:lnTo>
                  <a:lnTo>
                    <a:pt x="224" y="19"/>
                  </a:lnTo>
                  <a:lnTo>
                    <a:pt x="198" y="19"/>
                  </a:lnTo>
                  <a:lnTo>
                    <a:pt x="193" y="15"/>
                  </a:lnTo>
                  <a:lnTo>
                    <a:pt x="187" y="2"/>
                  </a:lnTo>
                  <a:lnTo>
                    <a:pt x="180" y="0"/>
                  </a:lnTo>
                  <a:lnTo>
                    <a:pt x="157" y="0"/>
                  </a:lnTo>
                  <a:lnTo>
                    <a:pt x="148" y="11"/>
                  </a:lnTo>
                  <a:lnTo>
                    <a:pt x="139" y="9"/>
                  </a:lnTo>
                  <a:lnTo>
                    <a:pt x="124" y="6"/>
                  </a:lnTo>
                  <a:lnTo>
                    <a:pt x="117" y="4"/>
                  </a:lnTo>
                  <a:lnTo>
                    <a:pt x="106" y="7"/>
                  </a:lnTo>
                  <a:lnTo>
                    <a:pt x="98" y="13"/>
                  </a:lnTo>
                  <a:lnTo>
                    <a:pt x="83" y="7"/>
                  </a:lnTo>
                  <a:lnTo>
                    <a:pt x="52" y="2"/>
                  </a:lnTo>
                  <a:lnTo>
                    <a:pt x="44" y="0"/>
                  </a:lnTo>
                  <a:lnTo>
                    <a:pt x="35" y="7"/>
                  </a:lnTo>
                  <a:lnTo>
                    <a:pt x="20" y="17"/>
                  </a:lnTo>
                  <a:lnTo>
                    <a:pt x="2" y="24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grpSp>
          <p:nvGrpSpPr>
            <p:cNvPr id="22" name="Group 37"/>
            <p:cNvGrpSpPr>
              <a:grpSpLocks/>
            </p:cNvGrpSpPr>
            <p:nvPr/>
          </p:nvGrpSpPr>
          <p:grpSpPr bwMode="auto">
            <a:xfrm>
              <a:off x="3299" y="1990"/>
              <a:ext cx="232" cy="138"/>
              <a:chOff x="2671" y="1532"/>
              <a:chExt cx="290" cy="191"/>
            </a:xfrm>
            <a:grpFill/>
          </p:grpSpPr>
          <p:sp>
            <p:nvSpPr>
              <p:cNvPr id="105" name="Freeform 38"/>
              <p:cNvSpPr>
                <a:spLocks/>
              </p:cNvSpPr>
              <p:nvPr/>
            </p:nvSpPr>
            <p:spPr bwMode="auto">
              <a:xfrm>
                <a:off x="2684" y="1595"/>
                <a:ext cx="44" cy="37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6" y="13"/>
                  </a:cxn>
                  <a:cxn ang="0">
                    <a:pos x="0" y="20"/>
                  </a:cxn>
                  <a:cxn ang="0">
                    <a:pos x="13" y="24"/>
                  </a:cxn>
                  <a:cxn ang="0">
                    <a:pos x="24" y="37"/>
                  </a:cxn>
                  <a:cxn ang="0">
                    <a:pos x="33" y="28"/>
                  </a:cxn>
                  <a:cxn ang="0">
                    <a:pos x="44" y="20"/>
                  </a:cxn>
                  <a:cxn ang="0">
                    <a:pos x="35" y="11"/>
                  </a:cxn>
                  <a:cxn ang="0">
                    <a:pos x="26" y="0"/>
                  </a:cxn>
                </a:cxnLst>
                <a:rect l="0" t="0" r="r" b="b"/>
                <a:pathLst>
                  <a:path w="44" h="37">
                    <a:moveTo>
                      <a:pt x="26" y="0"/>
                    </a:moveTo>
                    <a:lnTo>
                      <a:pt x="6" y="13"/>
                    </a:lnTo>
                    <a:lnTo>
                      <a:pt x="0" y="20"/>
                    </a:lnTo>
                    <a:lnTo>
                      <a:pt x="13" y="24"/>
                    </a:lnTo>
                    <a:lnTo>
                      <a:pt x="24" y="37"/>
                    </a:lnTo>
                    <a:lnTo>
                      <a:pt x="33" y="28"/>
                    </a:lnTo>
                    <a:lnTo>
                      <a:pt x="44" y="20"/>
                    </a:lnTo>
                    <a:lnTo>
                      <a:pt x="35" y="11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06" name="Freeform 39"/>
              <p:cNvSpPr>
                <a:spLocks/>
              </p:cNvSpPr>
              <p:nvPr/>
            </p:nvSpPr>
            <p:spPr bwMode="auto">
              <a:xfrm>
                <a:off x="2671" y="1638"/>
                <a:ext cx="65" cy="67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32" y="4"/>
                  </a:cxn>
                  <a:cxn ang="0">
                    <a:pos x="24" y="0"/>
                  </a:cxn>
                  <a:cxn ang="0">
                    <a:pos x="11" y="17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7" y="30"/>
                  </a:cxn>
                  <a:cxn ang="0">
                    <a:pos x="7" y="58"/>
                  </a:cxn>
                  <a:cxn ang="0">
                    <a:pos x="13" y="67"/>
                  </a:cxn>
                  <a:cxn ang="0">
                    <a:pos x="46" y="30"/>
                  </a:cxn>
                  <a:cxn ang="0">
                    <a:pos x="59" y="30"/>
                  </a:cxn>
                  <a:cxn ang="0">
                    <a:pos x="65" y="20"/>
                  </a:cxn>
                  <a:cxn ang="0">
                    <a:pos x="63" y="15"/>
                  </a:cxn>
                  <a:cxn ang="0">
                    <a:pos x="54" y="0"/>
                  </a:cxn>
                </a:cxnLst>
                <a:rect l="0" t="0" r="r" b="b"/>
                <a:pathLst>
                  <a:path w="65" h="67">
                    <a:moveTo>
                      <a:pt x="54" y="0"/>
                    </a:moveTo>
                    <a:lnTo>
                      <a:pt x="32" y="4"/>
                    </a:lnTo>
                    <a:lnTo>
                      <a:pt x="24" y="0"/>
                    </a:lnTo>
                    <a:lnTo>
                      <a:pt x="11" y="17"/>
                    </a:lnTo>
                    <a:lnTo>
                      <a:pt x="6" y="13"/>
                    </a:lnTo>
                    <a:lnTo>
                      <a:pt x="0" y="24"/>
                    </a:lnTo>
                    <a:lnTo>
                      <a:pt x="7" y="30"/>
                    </a:lnTo>
                    <a:lnTo>
                      <a:pt x="7" y="58"/>
                    </a:lnTo>
                    <a:lnTo>
                      <a:pt x="13" y="67"/>
                    </a:lnTo>
                    <a:lnTo>
                      <a:pt x="46" y="30"/>
                    </a:lnTo>
                    <a:lnTo>
                      <a:pt x="59" y="30"/>
                    </a:lnTo>
                    <a:lnTo>
                      <a:pt x="65" y="20"/>
                    </a:lnTo>
                    <a:lnTo>
                      <a:pt x="63" y="15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07" name="Freeform 40"/>
              <p:cNvSpPr>
                <a:spLocks/>
              </p:cNvSpPr>
              <p:nvPr/>
            </p:nvSpPr>
            <p:spPr bwMode="auto">
              <a:xfrm>
                <a:off x="2746" y="1532"/>
                <a:ext cx="215" cy="191"/>
              </a:xfrm>
              <a:custGeom>
                <a:avLst/>
                <a:gdLst/>
                <a:ahLst/>
                <a:cxnLst>
                  <a:cxn ang="0">
                    <a:pos x="208" y="180"/>
                  </a:cxn>
                  <a:cxn ang="0">
                    <a:pos x="206" y="169"/>
                  </a:cxn>
                  <a:cxn ang="0">
                    <a:pos x="213" y="159"/>
                  </a:cxn>
                  <a:cxn ang="0">
                    <a:pos x="213" y="145"/>
                  </a:cxn>
                  <a:cxn ang="0">
                    <a:pos x="198" y="134"/>
                  </a:cxn>
                  <a:cxn ang="0">
                    <a:pos x="193" y="128"/>
                  </a:cxn>
                  <a:cxn ang="0">
                    <a:pos x="189" y="109"/>
                  </a:cxn>
                  <a:cxn ang="0">
                    <a:pos x="180" y="93"/>
                  </a:cxn>
                  <a:cxn ang="0">
                    <a:pos x="170" y="80"/>
                  </a:cxn>
                  <a:cxn ang="0">
                    <a:pos x="170" y="69"/>
                  </a:cxn>
                  <a:cxn ang="0">
                    <a:pos x="176" y="61"/>
                  </a:cxn>
                  <a:cxn ang="0">
                    <a:pos x="200" y="63"/>
                  </a:cxn>
                  <a:cxn ang="0">
                    <a:pos x="209" y="52"/>
                  </a:cxn>
                  <a:cxn ang="0">
                    <a:pos x="215" y="24"/>
                  </a:cxn>
                  <a:cxn ang="0">
                    <a:pos x="213" y="15"/>
                  </a:cxn>
                  <a:cxn ang="0">
                    <a:pos x="202" y="13"/>
                  </a:cxn>
                  <a:cxn ang="0">
                    <a:pos x="182" y="15"/>
                  </a:cxn>
                  <a:cxn ang="0">
                    <a:pos x="154" y="15"/>
                  </a:cxn>
                  <a:cxn ang="0">
                    <a:pos x="132" y="6"/>
                  </a:cxn>
                  <a:cxn ang="0">
                    <a:pos x="117" y="2"/>
                  </a:cxn>
                  <a:cxn ang="0">
                    <a:pos x="104" y="0"/>
                  </a:cxn>
                  <a:cxn ang="0">
                    <a:pos x="91" y="17"/>
                  </a:cxn>
                  <a:cxn ang="0">
                    <a:pos x="76" y="28"/>
                  </a:cxn>
                  <a:cxn ang="0">
                    <a:pos x="54" y="26"/>
                  </a:cxn>
                  <a:cxn ang="0">
                    <a:pos x="41" y="35"/>
                  </a:cxn>
                  <a:cxn ang="0">
                    <a:pos x="20" y="56"/>
                  </a:cxn>
                  <a:cxn ang="0">
                    <a:pos x="4" y="69"/>
                  </a:cxn>
                  <a:cxn ang="0">
                    <a:pos x="0" y="78"/>
                  </a:cxn>
                  <a:cxn ang="0">
                    <a:pos x="9" y="95"/>
                  </a:cxn>
                  <a:cxn ang="0">
                    <a:pos x="19" y="117"/>
                  </a:cxn>
                  <a:cxn ang="0">
                    <a:pos x="30" y="130"/>
                  </a:cxn>
                  <a:cxn ang="0">
                    <a:pos x="41" y="126"/>
                  </a:cxn>
                  <a:cxn ang="0">
                    <a:pos x="60" y="119"/>
                  </a:cxn>
                  <a:cxn ang="0">
                    <a:pos x="58" y="137"/>
                  </a:cxn>
                  <a:cxn ang="0">
                    <a:pos x="52" y="159"/>
                  </a:cxn>
                  <a:cxn ang="0">
                    <a:pos x="54" y="163"/>
                  </a:cxn>
                  <a:cxn ang="0">
                    <a:pos x="63" y="163"/>
                  </a:cxn>
                  <a:cxn ang="0">
                    <a:pos x="76" y="159"/>
                  </a:cxn>
                  <a:cxn ang="0">
                    <a:pos x="104" y="162"/>
                  </a:cxn>
                  <a:cxn ang="0">
                    <a:pos x="112" y="172"/>
                  </a:cxn>
                  <a:cxn ang="0">
                    <a:pos x="128" y="178"/>
                  </a:cxn>
                  <a:cxn ang="0">
                    <a:pos x="142" y="191"/>
                  </a:cxn>
                  <a:cxn ang="0">
                    <a:pos x="151" y="189"/>
                  </a:cxn>
                  <a:cxn ang="0">
                    <a:pos x="168" y="180"/>
                  </a:cxn>
                  <a:cxn ang="0">
                    <a:pos x="185" y="178"/>
                  </a:cxn>
                  <a:cxn ang="0">
                    <a:pos x="208" y="180"/>
                  </a:cxn>
                </a:cxnLst>
                <a:rect l="0" t="0" r="r" b="b"/>
                <a:pathLst>
                  <a:path w="215" h="191">
                    <a:moveTo>
                      <a:pt x="208" y="180"/>
                    </a:moveTo>
                    <a:lnTo>
                      <a:pt x="206" y="169"/>
                    </a:lnTo>
                    <a:lnTo>
                      <a:pt x="213" y="159"/>
                    </a:lnTo>
                    <a:lnTo>
                      <a:pt x="213" y="145"/>
                    </a:lnTo>
                    <a:lnTo>
                      <a:pt x="198" y="134"/>
                    </a:lnTo>
                    <a:lnTo>
                      <a:pt x="193" y="128"/>
                    </a:lnTo>
                    <a:lnTo>
                      <a:pt x="189" y="109"/>
                    </a:lnTo>
                    <a:lnTo>
                      <a:pt x="180" y="93"/>
                    </a:lnTo>
                    <a:lnTo>
                      <a:pt x="170" y="80"/>
                    </a:lnTo>
                    <a:lnTo>
                      <a:pt x="170" y="69"/>
                    </a:lnTo>
                    <a:lnTo>
                      <a:pt x="176" y="61"/>
                    </a:lnTo>
                    <a:lnTo>
                      <a:pt x="200" y="63"/>
                    </a:lnTo>
                    <a:lnTo>
                      <a:pt x="209" y="52"/>
                    </a:lnTo>
                    <a:lnTo>
                      <a:pt x="215" y="24"/>
                    </a:lnTo>
                    <a:lnTo>
                      <a:pt x="213" y="15"/>
                    </a:lnTo>
                    <a:lnTo>
                      <a:pt x="202" y="13"/>
                    </a:lnTo>
                    <a:lnTo>
                      <a:pt x="182" y="15"/>
                    </a:lnTo>
                    <a:lnTo>
                      <a:pt x="154" y="15"/>
                    </a:lnTo>
                    <a:lnTo>
                      <a:pt x="132" y="6"/>
                    </a:lnTo>
                    <a:lnTo>
                      <a:pt x="117" y="2"/>
                    </a:lnTo>
                    <a:lnTo>
                      <a:pt x="104" y="0"/>
                    </a:lnTo>
                    <a:lnTo>
                      <a:pt x="91" y="17"/>
                    </a:lnTo>
                    <a:lnTo>
                      <a:pt x="76" y="28"/>
                    </a:lnTo>
                    <a:lnTo>
                      <a:pt x="54" y="26"/>
                    </a:lnTo>
                    <a:lnTo>
                      <a:pt x="41" y="35"/>
                    </a:lnTo>
                    <a:lnTo>
                      <a:pt x="20" y="56"/>
                    </a:lnTo>
                    <a:lnTo>
                      <a:pt x="4" y="69"/>
                    </a:lnTo>
                    <a:lnTo>
                      <a:pt x="0" y="78"/>
                    </a:lnTo>
                    <a:lnTo>
                      <a:pt x="9" y="95"/>
                    </a:lnTo>
                    <a:lnTo>
                      <a:pt x="19" y="117"/>
                    </a:lnTo>
                    <a:lnTo>
                      <a:pt x="30" y="130"/>
                    </a:lnTo>
                    <a:lnTo>
                      <a:pt x="41" y="126"/>
                    </a:lnTo>
                    <a:lnTo>
                      <a:pt x="60" y="119"/>
                    </a:lnTo>
                    <a:lnTo>
                      <a:pt x="58" y="137"/>
                    </a:lnTo>
                    <a:lnTo>
                      <a:pt x="52" y="159"/>
                    </a:lnTo>
                    <a:lnTo>
                      <a:pt x="54" y="163"/>
                    </a:lnTo>
                    <a:lnTo>
                      <a:pt x="63" y="163"/>
                    </a:lnTo>
                    <a:lnTo>
                      <a:pt x="76" y="159"/>
                    </a:lnTo>
                    <a:lnTo>
                      <a:pt x="104" y="162"/>
                    </a:lnTo>
                    <a:lnTo>
                      <a:pt x="112" y="172"/>
                    </a:lnTo>
                    <a:lnTo>
                      <a:pt x="128" y="178"/>
                    </a:lnTo>
                    <a:lnTo>
                      <a:pt x="142" y="191"/>
                    </a:lnTo>
                    <a:lnTo>
                      <a:pt x="151" y="189"/>
                    </a:lnTo>
                    <a:lnTo>
                      <a:pt x="168" y="180"/>
                    </a:lnTo>
                    <a:lnTo>
                      <a:pt x="185" y="178"/>
                    </a:lnTo>
                    <a:lnTo>
                      <a:pt x="208" y="18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</p:grpSp>
        <p:grpSp>
          <p:nvGrpSpPr>
            <p:cNvPr id="23" name="Group 41"/>
            <p:cNvGrpSpPr>
              <a:grpSpLocks/>
            </p:cNvGrpSpPr>
            <p:nvPr/>
          </p:nvGrpSpPr>
          <p:grpSpPr bwMode="auto">
            <a:xfrm>
              <a:off x="3228" y="1338"/>
              <a:ext cx="372" cy="651"/>
              <a:chOff x="2582" y="627"/>
              <a:chExt cx="466" cy="903"/>
            </a:xfrm>
            <a:grpFill/>
          </p:grpSpPr>
          <p:grpSp>
            <p:nvGrpSpPr>
              <p:cNvPr id="89" name="Group 42"/>
              <p:cNvGrpSpPr>
                <a:grpSpLocks/>
              </p:cNvGrpSpPr>
              <p:nvPr/>
            </p:nvGrpSpPr>
            <p:grpSpPr bwMode="auto">
              <a:xfrm>
                <a:off x="2582" y="627"/>
                <a:ext cx="466" cy="903"/>
                <a:chOff x="2582" y="627"/>
                <a:chExt cx="466" cy="903"/>
              </a:xfrm>
              <a:grpFill/>
            </p:grpSpPr>
            <p:sp>
              <p:nvSpPr>
                <p:cNvPr id="103" name="Freeform 43"/>
                <p:cNvSpPr>
                  <a:spLocks/>
                </p:cNvSpPr>
                <p:nvPr/>
              </p:nvSpPr>
              <p:spPr bwMode="auto">
                <a:xfrm>
                  <a:off x="2582" y="1475"/>
                  <a:ext cx="28" cy="26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13" y="6"/>
                    </a:cxn>
                    <a:cxn ang="0">
                      <a:pos x="0" y="17"/>
                    </a:cxn>
                    <a:cxn ang="0">
                      <a:pos x="2" y="26"/>
                    </a:cxn>
                    <a:cxn ang="0">
                      <a:pos x="9" y="26"/>
                    </a:cxn>
                    <a:cxn ang="0">
                      <a:pos x="28" y="13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8" h="26">
                      <a:moveTo>
                        <a:pt x="24" y="0"/>
                      </a:moveTo>
                      <a:lnTo>
                        <a:pt x="13" y="6"/>
                      </a:lnTo>
                      <a:lnTo>
                        <a:pt x="0" y="17"/>
                      </a:lnTo>
                      <a:lnTo>
                        <a:pt x="2" y="26"/>
                      </a:lnTo>
                      <a:lnTo>
                        <a:pt x="9" y="26"/>
                      </a:lnTo>
                      <a:lnTo>
                        <a:pt x="28" y="13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l-PL"/>
                </a:p>
              </p:txBody>
            </p:sp>
            <p:sp>
              <p:nvSpPr>
                <p:cNvPr id="104" name="Freeform 44"/>
                <p:cNvSpPr>
                  <a:spLocks/>
                </p:cNvSpPr>
                <p:nvPr/>
              </p:nvSpPr>
              <p:spPr bwMode="auto">
                <a:xfrm>
                  <a:off x="2610" y="627"/>
                  <a:ext cx="438" cy="903"/>
                </a:xfrm>
                <a:custGeom>
                  <a:avLst/>
                  <a:gdLst/>
                  <a:ahLst/>
                  <a:cxnLst>
                    <a:cxn ang="0">
                      <a:pos x="119" y="873"/>
                    </a:cxn>
                    <a:cxn ang="0">
                      <a:pos x="93" y="851"/>
                    </a:cxn>
                    <a:cxn ang="0">
                      <a:pos x="59" y="844"/>
                    </a:cxn>
                    <a:cxn ang="0">
                      <a:pos x="59" y="773"/>
                    </a:cxn>
                    <a:cxn ang="0">
                      <a:pos x="44" y="725"/>
                    </a:cxn>
                    <a:cxn ang="0">
                      <a:pos x="41" y="688"/>
                    </a:cxn>
                    <a:cxn ang="0">
                      <a:pos x="30" y="655"/>
                    </a:cxn>
                    <a:cxn ang="0">
                      <a:pos x="52" y="622"/>
                    </a:cxn>
                    <a:cxn ang="0">
                      <a:pos x="63" y="592"/>
                    </a:cxn>
                    <a:cxn ang="0">
                      <a:pos x="107" y="555"/>
                    </a:cxn>
                    <a:cxn ang="0">
                      <a:pos x="137" y="511"/>
                    </a:cxn>
                    <a:cxn ang="0">
                      <a:pos x="159" y="474"/>
                    </a:cxn>
                    <a:cxn ang="0">
                      <a:pos x="178" y="448"/>
                    </a:cxn>
                    <a:cxn ang="0">
                      <a:pos x="181" y="422"/>
                    </a:cxn>
                    <a:cxn ang="0">
                      <a:pos x="174" y="396"/>
                    </a:cxn>
                    <a:cxn ang="0">
                      <a:pos x="152" y="385"/>
                    </a:cxn>
                    <a:cxn ang="0">
                      <a:pos x="119" y="314"/>
                    </a:cxn>
                    <a:cxn ang="0">
                      <a:pos x="122" y="255"/>
                    </a:cxn>
                    <a:cxn ang="0">
                      <a:pos x="107" y="196"/>
                    </a:cxn>
                    <a:cxn ang="0">
                      <a:pos x="81" y="158"/>
                    </a:cxn>
                    <a:cxn ang="0">
                      <a:pos x="30" y="129"/>
                    </a:cxn>
                    <a:cxn ang="0">
                      <a:pos x="11" y="99"/>
                    </a:cxn>
                    <a:cxn ang="0">
                      <a:pos x="15" y="78"/>
                    </a:cxn>
                    <a:cxn ang="0">
                      <a:pos x="48" y="95"/>
                    </a:cxn>
                    <a:cxn ang="0">
                      <a:pos x="107" y="110"/>
                    </a:cxn>
                    <a:cxn ang="0">
                      <a:pos x="130" y="125"/>
                    </a:cxn>
                    <a:cxn ang="0">
                      <a:pos x="159" y="99"/>
                    </a:cxn>
                    <a:cxn ang="0">
                      <a:pos x="178" y="78"/>
                    </a:cxn>
                    <a:cxn ang="0">
                      <a:pos x="174" y="37"/>
                    </a:cxn>
                    <a:cxn ang="0">
                      <a:pos x="204" y="19"/>
                    </a:cxn>
                    <a:cxn ang="0">
                      <a:pos x="244" y="26"/>
                    </a:cxn>
                    <a:cxn ang="0">
                      <a:pos x="244" y="59"/>
                    </a:cxn>
                    <a:cxn ang="0">
                      <a:pos x="211" y="92"/>
                    </a:cxn>
                    <a:cxn ang="0">
                      <a:pos x="248" y="85"/>
                    </a:cxn>
                    <a:cxn ang="0">
                      <a:pos x="252" y="30"/>
                    </a:cxn>
                    <a:cxn ang="0">
                      <a:pos x="275" y="63"/>
                    </a:cxn>
                    <a:cxn ang="0">
                      <a:pos x="267" y="114"/>
                    </a:cxn>
                    <a:cxn ang="0">
                      <a:pos x="297" y="158"/>
                    </a:cxn>
                    <a:cxn ang="0">
                      <a:pos x="316" y="199"/>
                    </a:cxn>
                    <a:cxn ang="0">
                      <a:pos x="319" y="262"/>
                    </a:cxn>
                    <a:cxn ang="0">
                      <a:pos x="349" y="351"/>
                    </a:cxn>
                    <a:cxn ang="0">
                      <a:pos x="360" y="448"/>
                    </a:cxn>
                    <a:cxn ang="0">
                      <a:pos x="375" y="518"/>
                    </a:cxn>
                    <a:cxn ang="0">
                      <a:pos x="419" y="566"/>
                    </a:cxn>
                    <a:cxn ang="0">
                      <a:pos x="438" y="604"/>
                    </a:cxn>
                    <a:cxn ang="0">
                      <a:pos x="416" y="680"/>
                    </a:cxn>
                    <a:cxn ang="0">
                      <a:pos x="405" y="721"/>
                    </a:cxn>
                    <a:cxn ang="0">
                      <a:pos x="382" y="744"/>
                    </a:cxn>
                    <a:cxn ang="0">
                      <a:pos x="327" y="799"/>
                    </a:cxn>
                    <a:cxn ang="0">
                      <a:pos x="301" y="825"/>
                    </a:cxn>
                    <a:cxn ang="0">
                      <a:pos x="267" y="840"/>
                    </a:cxn>
                    <a:cxn ang="0">
                      <a:pos x="215" y="855"/>
                    </a:cxn>
                    <a:cxn ang="0">
                      <a:pos x="163" y="877"/>
                    </a:cxn>
                    <a:cxn ang="0">
                      <a:pos x="122" y="903"/>
                    </a:cxn>
                  </a:cxnLst>
                  <a:rect l="0" t="0" r="r" b="b"/>
                  <a:pathLst>
                    <a:path w="438" h="903">
                      <a:moveTo>
                        <a:pt x="122" y="903"/>
                      </a:moveTo>
                      <a:lnTo>
                        <a:pt x="119" y="873"/>
                      </a:lnTo>
                      <a:lnTo>
                        <a:pt x="104" y="858"/>
                      </a:lnTo>
                      <a:lnTo>
                        <a:pt x="93" y="851"/>
                      </a:lnTo>
                      <a:lnTo>
                        <a:pt x="74" y="844"/>
                      </a:lnTo>
                      <a:lnTo>
                        <a:pt x="59" y="844"/>
                      </a:lnTo>
                      <a:lnTo>
                        <a:pt x="52" y="829"/>
                      </a:lnTo>
                      <a:lnTo>
                        <a:pt x="59" y="773"/>
                      </a:lnTo>
                      <a:lnTo>
                        <a:pt x="56" y="740"/>
                      </a:lnTo>
                      <a:lnTo>
                        <a:pt x="44" y="725"/>
                      </a:lnTo>
                      <a:lnTo>
                        <a:pt x="37" y="718"/>
                      </a:lnTo>
                      <a:lnTo>
                        <a:pt x="41" y="688"/>
                      </a:lnTo>
                      <a:lnTo>
                        <a:pt x="37" y="669"/>
                      </a:lnTo>
                      <a:lnTo>
                        <a:pt x="30" y="655"/>
                      </a:lnTo>
                      <a:lnTo>
                        <a:pt x="41" y="622"/>
                      </a:lnTo>
                      <a:lnTo>
                        <a:pt x="52" y="622"/>
                      </a:lnTo>
                      <a:lnTo>
                        <a:pt x="59" y="615"/>
                      </a:lnTo>
                      <a:lnTo>
                        <a:pt x="63" y="592"/>
                      </a:lnTo>
                      <a:lnTo>
                        <a:pt x="85" y="574"/>
                      </a:lnTo>
                      <a:lnTo>
                        <a:pt x="107" y="555"/>
                      </a:lnTo>
                      <a:lnTo>
                        <a:pt x="111" y="533"/>
                      </a:lnTo>
                      <a:lnTo>
                        <a:pt x="137" y="511"/>
                      </a:lnTo>
                      <a:lnTo>
                        <a:pt x="163" y="485"/>
                      </a:lnTo>
                      <a:lnTo>
                        <a:pt x="159" y="474"/>
                      </a:lnTo>
                      <a:lnTo>
                        <a:pt x="159" y="459"/>
                      </a:lnTo>
                      <a:lnTo>
                        <a:pt x="178" y="448"/>
                      </a:lnTo>
                      <a:lnTo>
                        <a:pt x="185" y="444"/>
                      </a:lnTo>
                      <a:lnTo>
                        <a:pt x="181" y="422"/>
                      </a:lnTo>
                      <a:lnTo>
                        <a:pt x="181" y="400"/>
                      </a:lnTo>
                      <a:lnTo>
                        <a:pt x="174" y="396"/>
                      </a:lnTo>
                      <a:lnTo>
                        <a:pt x="163" y="400"/>
                      </a:lnTo>
                      <a:lnTo>
                        <a:pt x="152" y="385"/>
                      </a:lnTo>
                      <a:lnTo>
                        <a:pt x="141" y="344"/>
                      </a:lnTo>
                      <a:lnTo>
                        <a:pt x="119" y="314"/>
                      </a:lnTo>
                      <a:lnTo>
                        <a:pt x="126" y="273"/>
                      </a:lnTo>
                      <a:lnTo>
                        <a:pt x="122" y="255"/>
                      </a:lnTo>
                      <a:lnTo>
                        <a:pt x="96" y="229"/>
                      </a:lnTo>
                      <a:lnTo>
                        <a:pt x="107" y="196"/>
                      </a:lnTo>
                      <a:lnTo>
                        <a:pt x="100" y="177"/>
                      </a:lnTo>
                      <a:lnTo>
                        <a:pt x="81" y="158"/>
                      </a:lnTo>
                      <a:lnTo>
                        <a:pt x="70" y="170"/>
                      </a:lnTo>
                      <a:lnTo>
                        <a:pt x="30" y="129"/>
                      </a:lnTo>
                      <a:lnTo>
                        <a:pt x="19" y="114"/>
                      </a:lnTo>
                      <a:lnTo>
                        <a:pt x="11" y="99"/>
                      </a:lnTo>
                      <a:lnTo>
                        <a:pt x="0" y="92"/>
                      </a:lnTo>
                      <a:lnTo>
                        <a:pt x="15" y="78"/>
                      </a:lnTo>
                      <a:lnTo>
                        <a:pt x="37" y="78"/>
                      </a:lnTo>
                      <a:lnTo>
                        <a:pt x="48" y="95"/>
                      </a:lnTo>
                      <a:lnTo>
                        <a:pt x="78" y="129"/>
                      </a:lnTo>
                      <a:lnTo>
                        <a:pt x="107" y="110"/>
                      </a:lnTo>
                      <a:lnTo>
                        <a:pt x="126" y="114"/>
                      </a:lnTo>
                      <a:lnTo>
                        <a:pt x="130" y="125"/>
                      </a:lnTo>
                      <a:lnTo>
                        <a:pt x="152" y="129"/>
                      </a:lnTo>
                      <a:lnTo>
                        <a:pt x="159" y="99"/>
                      </a:lnTo>
                      <a:lnTo>
                        <a:pt x="170" y="89"/>
                      </a:lnTo>
                      <a:lnTo>
                        <a:pt x="178" y="78"/>
                      </a:lnTo>
                      <a:lnTo>
                        <a:pt x="178" y="67"/>
                      </a:lnTo>
                      <a:lnTo>
                        <a:pt x="174" y="37"/>
                      </a:lnTo>
                      <a:lnTo>
                        <a:pt x="193" y="19"/>
                      </a:lnTo>
                      <a:lnTo>
                        <a:pt x="204" y="19"/>
                      </a:lnTo>
                      <a:lnTo>
                        <a:pt x="222" y="0"/>
                      </a:lnTo>
                      <a:lnTo>
                        <a:pt x="244" y="26"/>
                      </a:lnTo>
                      <a:lnTo>
                        <a:pt x="252" y="37"/>
                      </a:lnTo>
                      <a:lnTo>
                        <a:pt x="244" y="59"/>
                      </a:lnTo>
                      <a:lnTo>
                        <a:pt x="226" y="74"/>
                      </a:lnTo>
                      <a:lnTo>
                        <a:pt x="211" y="92"/>
                      </a:lnTo>
                      <a:lnTo>
                        <a:pt x="215" y="110"/>
                      </a:lnTo>
                      <a:lnTo>
                        <a:pt x="248" y="85"/>
                      </a:lnTo>
                      <a:lnTo>
                        <a:pt x="248" y="63"/>
                      </a:lnTo>
                      <a:lnTo>
                        <a:pt x="252" y="30"/>
                      </a:lnTo>
                      <a:lnTo>
                        <a:pt x="263" y="22"/>
                      </a:lnTo>
                      <a:lnTo>
                        <a:pt x="275" y="63"/>
                      </a:lnTo>
                      <a:lnTo>
                        <a:pt x="275" y="99"/>
                      </a:lnTo>
                      <a:lnTo>
                        <a:pt x="267" y="114"/>
                      </a:lnTo>
                      <a:lnTo>
                        <a:pt x="267" y="136"/>
                      </a:lnTo>
                      <a:lnTo>
                        <a:pt x="297" y="158"/>
                      </a:lnTo>
                      <a:lnTo>
                        <a:pt x="297" y="173"/>
                      </a:lnTo>
                      <a:lnTo>
                        <a:pt x="316" y="199"/>
                      </a:lnTo>
                      <a:lnTo>
                        <a:pt x="323" y="218"/>
                      </a:lnTo>
                      <a:lnTo>
                        <a:pt x="319" y="262"/>
                      </a:lnTo>
                      <a:lnTo>
                        <a:pt x="331" y="311"/>
                      </a:lnTo>
                      <a:lnTo>
                        <a:pt x="349" y="351"/>
                      </a:lnTo>
                      <a:lnTo>
                        <a:pt x="345" y="411"/>
                      </a:lnTo>
                      <a:lnTo>
                        <a:pt x="360" y="448"/>
                      </a:lnTo>
                      <a:lnTo>
                        <a:pt x="368" y="463"/>
                      </a:lnTo>
                      <a:lnTo>
                        <a:pt x="375" y="518"/>
                      </a:lnTo>
                      <a:lnTo>
                        <a:pt x="382" y="541"/>
                      </a:lnTo>
                      <a:lnTo>
                        <a:pt x="419" y="566"/>
                      </a:lnTo>
                      <a:lnTo>
                        <a:pt x="438" y="589"/>
                      </a:lnTo>
                      <a:lnTo>
                        <a:pt x="438" y="604"/>
                      </a:lnTo>
                      <a:lnTo>
                        <a:pt x="423" y="673"/>
                      </a:lnTo>
                      <a:lnTo>
                        <a:pt x="416" y="680"/>
                      </a:lnTo>
                      <a:lnTo>
                        <a:pt x="423" y="695"/>
                      </a:lnTo>
                      <a:lnTo>
                        <a:pt x="405" y="721"/>
                      </a:lnTo>
                      <a:lnTo>
                        <a:pt x="382" y="732"/>
                      </a:lnTo>
                      <a:lnTo>
                        <a:pt x="382" y="744"/>
                      </a:lnTo>
                      <a:lnTo>
                        <a:pt x="349" y="788"/>
                      </a:lnTo>
                      <a:lnTo>
                        <a:pt x="327" y="799"/>
                      </a:lnTo>
                      <a:lnTo>
                        <a:pt x="323" y="825"/>
                      </a:lnTo>
                      <a:lnTo>
                        <a:pt x="301" y="825"/>
                      </a:lnTo>
                      <a:lnTo>
                        <a:pt x="290" y="833"/>
                      </a:lnTo>
                      <a:lnTo>
                        <a:pt x="267" y="840"/>
                      </a:lnTo>
                      <a:lnTo>
                        <a:pt x="237" y="836"/>
                      </a:lnTo>
                      <a:lnTo>
                        <a:pt x="215" y="855"/>
                      </a:lnTo>
                      <a:lnTo>
                        <a:pt x="189" y="870"/>
                      </a:lnTo>
                      <a:lnTo>
                        <a:pt x="163" y="877"/>
                      </a:lnTo>
                      <a:lnTo>
                        <a:pt x="144" y="892"/>
                      </a:lnTo>
                      <a:lnTo>
                        <a:pt x="122" y="903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l-PL"/>
                </a:p>
              </p:txBody>
            </p:sp>
          </p:grpSp>
          <p:grpSp>
            <p:nvGrpSpPr>
              <p:cNvPr id="90" name="Group 45"/>
              <p:cNvGrpSpPr>
                <a:grpSpLocks/>
              </p:cNvGrpSpPr>
              <p:nvPr/>
            </p:nvGrpSpPr>
            <p:grpSpPr bwMode="auto">
              <a:xfrm>
                <a:off x="2737" y="948"/>
                <a:ext cx="283" cy="460"/>
                <a:chOff x="2737" y="948"/>
                <a:chExt cx="283" cy="460"/>
              </a:xfrm>
              <a:grpFill/>
            </p:grpSpPr>
            <p:sp>
              <p:nvSpPr>
                <p:cNvPr id="91" name="Freeform 46"/>
                <p:cNvSpPr>
                  <a:spLocks/>
                </p:cNvSpPr>
                <p:nvPr/>
              </p:nvSpPr>
              <p:spPr bwMode="auto">
                <a:xfrm>
                  <a:off x="2897" y="948"/>
                  <a:ext cx="16" cy="22"/>
                </a:xfrm>
                <a:custGeom>
                  <a:avLst/>
                  <a:gdLst/>
                  <a:ahLst/>
                  <a:cxnLst>
                    <a:cxn ang="0">
                      <a:pos x="10" y="2"/>
                    </a:cxn>
                    <a:cxn ang="0">
                      <a:pos x="0" y="0"/>
                    </a:cxn>
                    <a:cxn ang="0">
                      <a:pos x="8" y="22"/>
                    </a:cxn>
                    <a:cxn ang="0">
                      <a:pos x="16" y="17"/>
                    </a:cxn>
                    <a:cxn ang="0">
                      <a:pos x="10" y="2"/>
                    </a:cxn>
                  </a:cxnLst>
                  <a:rect l="0" t="0" r="r" b="b"/>
                  <a:pathLst>
                    <a:path w="16" h="22">
                      <a:moveTo>
                        <a:pt x="10" y="2"/>
                      </a:moveTo>
                      <a:lnTo>
                        <a:pt x="0" y="0"/>
                      </a:lnTo>
                      <a:lnTo>
                        <a:pt x="8" y="22"/>
                      </a:lnTo>
                      <a:lnTo>
                        <a:pt x="16" y="17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l-PL"/>
                </a:p>
              </p:txBody>
            </p:sp>
            <p:sp>
              <p:nvSpPr>
                <p:cNvPr id="92" name="Freeform 47"/>
                <p:cNvSpPr>
                  <a:spLocks/>
                </p:cNvSpPr>
                <p:nvPr/>
              </p:nvSpPr>
              <p:spPr bwMode="auto">
                <a:xfrm>
                  <a:off x="2928" y="1031"/>
                  <a:ext cx="16" cy="45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0" y="9"/>
                    </a:cxn>
                    <a:cxn ang="0">
                      <a:pos x="0" y="45"/>
                    </a:cxn>
                    <a:cxn ang="0">
                      <a:pos x="8" y="28"/>
                    </a:cxn>
                    <a:cxn ang="0">
                      <a:pos x="11" y="9"/>
                    </a:cxn>
                    <a:cxn ang="0">
                      <a:pos x="5" y="8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6" h="45">
                      <a:moveTo>
                        <a:pt x="16" y="0"/>
                      </a:moveTo>
                      <a:lnTo>
                        <a:pt x="0" y="9"/>
                      </a:lnTo>
                      <a:lnTo>
                        <a:pt x="0" y="45"/>
                      </a:lnTo>
                      <a:lnTo>
                        <a:pt x="8" y="28"/>
                      </a:lnTo>
                      <a:lnTo>
                        <a:pt x="11" y="9"/>
                      </a:lnTo>
                      <a:lnTo>
                        <a:pt x="5" y="8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l-PL"/>
                </a:p>
              </p:txBody>
            </p:sp>
            <p:sp>
              <p:nvSpPr>
                <p:cNvPr id="93" name="Freeform 48"/>
                <p:cNvSpPr>
                  <a:spLocks/>
                </p:cNvSpPr>
                <p:nvPr/>
              </p:nvSpPr>
              <p:spPr bwMode="auto">
                <a:xfrm>
                  <a:off x="2953" y="1096"/>
                  <a:ext cx="19" cy="26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7"/>
                    </a:cxn>
                    <a:cxn ang="0">
                      <a:pos x="6" y="26"/>
                    </a:cxn>
                    <a:cxn ang="0">
                      <a:pos x="17" y="20"/>
                    </a:cxn>
                    <a:cxn ang="0">
                      <a:pos x="19" y="11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9" h="26">
                      <a:moveTo>
                        <a:pt x="4" y="0"/>
                      </a:moveTo>
                      <a:lnTo>
                        <a:pt x="0" y="7"/>
                      </a:lnTo>
                      <a:lnTo>
                        <a:pt x="6" y="26"/>
                      </a:lnTo>
                      <a:lnTo>
                        <a:pt x="17" y="20"/>
                      </a:lnTo>
                      <a:lnTo>
                        <a:pt x="19" y="1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l-PL"/>
                </a:p>
              </p:txBody>
            </p:sp>
            <p:sp>
              <p:nvSpPr>
                <p:cNvPr id="94" name="Freeform 49"/>
                <p:cNvSpPr>
                  <a:spLocks/>
                </p:cNvSpPr>
                <p:nvPr/>
              </p:nvSpPr>
              <p:spPr bwMode="auto">
                <a:xfrm>
                  <a:off x="2848" y="1092"/>
                  <a:ext cx="42" cy="39"/>
                </a:xfrm>
                <a:custGeom>
                  <a:avLst/>
                  <a:gdLst/>
                  <a:ahLst/>
                  <a:cxnLst>
                    <a:cxn ang="0">
                      <a:pos x="42" y="17"/>
                    </a:cxn>
                    <a:cxn ang="0">
                      <a:pos x="33" y="17"/>
                    </a:cxn>
                    <a:cxn ang="0">
                      <a:pos x="21" y="0"/>
                    </a:cxn>
                    <a:cxn ang="0">
                      <a:pos x="13" y="11"/>
                    </a:cxn>
                    <a:cxn ang="0">
                      <a:pos x="2" y="7"/>
                    </a:cxn>
                    <a:cxn ang="0">
                      <a:pos x="0" y="17"/>
                    </a:cxn>
                    <a:cxn ang="0">
                      <a:pos x="6" y="24"/>
                    </a:cxn>
                    <a:cxn ang="0">
                      <a:pos x="6" y="32"/>
                    </a:cxn>
                    <a:cxn ang="0">
                      <a:pos x="13" y="39"/>
                    </a:cxn>
                    <a:cxn ang="0">
                      <a:pos x="21" y="33"/>
                    </a:cxn>
                    <a:cxn ang="0">
                      <a:pos x="36" y="37"/>
                    </a:cxn>
                    <a:cxn ang="0">
                      <a:pos x="42" y="17"/>
                    </a:cxn>
                  </a:cxnLst>
                  <a:rect l="0" t="0" r="r" b="b"/>
                  <a:pathLst>
                    <a:path w="42" h="39">
                      <a:moveTo>
                        <a:pt x="42" y="17"/>
                      </a:moveTo>
                      <a:lnTo>
                        <a:pt x="33" y="17"/>
                      </a:lnTo>
                      <a:lnTo>
                        <a:pt x="21" y="0"/>
                      </a:lnTo>
                      <a:lnTo>
                        <a:pt x="13" y="11"/>
                      </a:lnTo>
                      <a:lnTo>
                        <a:pt x="2" y="7"/>
                      </a:lnTo>
                      <a:lnTo>
                        <a:pt x="0" y="17"/>
                      </a:lnTo>
                      <a:lnTo>
                        <a:pt x="6" y="24"/>
                      </a:lnTo>
                      <a:lnTo>
                        <a:pt x="6" y="32"/>
                      </a:lnTo>
                      <a:lnTo>
                        <a:pt x="13" y="39"/>
                      </a:lnTo>
                      <a:lnTo>
                        <a:pt x="21" y="33"/>
                      </a:lnTo>
                      <a:lnTo>
                        <a:pt x="36" y="37"/>
                      </a:lnTo>
                      <a:lnTo>
                        <a:pt x="42" y="17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l-PL"/>
                </a:p>
              </p:txBody>
            </p:sp>
            <p:sp>
              <p:nvSpPr>
                <p:cNvPr id="95" name="Freeform 50"/>
                <p:cNvSpPr>
                  <a:spLocks/>
                </p:cNvSpPr>
                <p:nvPr/>
              </p:nvSpPr>
              <p:spPr bwMode="auto">
                <a:xfrm>
                  <a:off x="2944" y="1189"/>
                  <a:ext cx="58" cy="4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4"/>
                    </a:cxn>
                    <a:cxn ang="0">
                      <a:pos x="21" y="24"/>
                    </a:cxn>
                    <a:cxn ang="0">
                      <a:pos x="28" y="24"/>
                    </a:cxn>
                    <a:cxn ang="0">
                      <a:pos x="51" y="40"/>
                    </a:cxn>
                    <a:cxn ang="0">
                      <a:pos x="58" y="33"/>
                    </a:cxn>
                    <a:cxn ang="0">
                      <a:pos x="52" y="16"/>
                    </a:cxn>
                    <a:cxn ang="0">
                      <a:pos x="51" y="7"/>
                    </a:cxn>
                    <a:cxn ang="0">
                      <a:pos x="34" y="7"/>
                    </a:cxn>
                    <a:cxn ang="0">
                      <a:pos x="21" y="0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58" h="40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21" y="24"/>
                      </a:lnTo>
                      <a:lnTo>
                        <a:pt x="28" y="24"/>
                      </a:lnTo>
                      <a:lnTo>
                        <a:pt x="51" y="40"/>
                      </a:lnTo>
                      <a:lnTo>
                        <a:pt x="58" y="33"/>
                      </a:lnTo>
                      <a:lnTo>
                        <a:pt x="52" y="16"/>
                      </a:lnTo>
                      <a:lnTo>
                        <a:pt x="51" y="7"/>
                      </a:lnTo>
                      <a:lnTo>
                        <a:pt x="34" y="7"/>
                      </a:lnTo>
                      <a:lnTo>
                        <a:pt x="21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l-PL"/>
                </a:p>
              </p:txBody>
            </p:sp>
            <p:sp>
              <p:nvSpPr>
                <p:cNvPr id="96" name="Freeform 51"/>
                <p:cNvSpPr>
                  <a:spLocks/>
                </p:cNvSpPr>
                <p:nvPr/>
              </p:nvSpPr>
              <p:spPr bwMode="auto">
                <a:xfrm>
                  <a:off x="2821" y="1213"/>
                  <a:ext cx="37" cy="59"/>
                </a:xfrm>
                <a:custGeom>
                  <a:avLst/>
                  <a:gdLst/>
                  <a:ahLst/>
                  <a:cxnLst>
                    <a:cxn ang="0">
                      <a:pos x="33" y="0"/>
                    </a:cxn>
                    <a:cxn ang="0">
                      <a:pos x="37" y="11"/>
                    </a:cxn>
                    <a:cxn ang="0">
                      <a:pos x="19" y="39"/>
                    </a:cxn>
                    <a:cxn ang="0">
                      <a:pos x="20" y="48"/>
                    </a:cxn>
                    <a:cxn ang="0">
                      <a:pos x="9" y="59"/>
                    </a:cxn>
                    <a:cxn ang="0">
                      <a:pos x="0" y="50"/>
                    </a:cxn>
                    <a:cxn ang="0">
                      <a:pos x="4" y="42"/>
                    </a:cxn>
                    <a:cxn ang="0">
                      <a:pos x="6" y="24"/>
                    </a:cxn>
                    <a:cxn ang="0">
                      <a:pos x="15" y="13"/>
                    </a:cxn>
                    <a:cxn ang="0">
                      <a:pos x="4" y="4"/>
                    </a:cxn>
                    <a:cxn ang="0">
                      <a:pos x="11" y="0"/>
                    </a:cxn>
                    <a:cxn ang="0">
                      <a:pos x="22" y="6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37" h="59">
                      <a:moveTo>
                        <a:pt x="33" y="0"/>
                      </a:moveTo>
                      <a:lnTo>
                        <a:pt x="37" y="11"/>
                      </a:lnTo>
                      <a:lnTo>
                        <a:pt x="19" y="39"/>
                      </a:lnTo>
                      <a:lnTo>
                        <a:pt x="20" y="48"/>
                      </a:lnTo>
                      <a:lnTo>
                        <a:pt x="9" y="59"/>
                      </a:lnTo>
                      <a:lnTo>
                        <a:pt x="0" y="50"/>
                      </a:lnTo>
                      <a:lnTo>
                        <a:pt x="4" y="42"/>
                      </a:lnTo>
                      <a:lnTo>
                        <a:pt x="6" y="24"/>
                      </a:lnTo>
                      <a:lnTo>
                        <a:pt x="15" y="13"/>
                      </a:lnTo>
                      <a:lnTo>
                        <a:pt x="4" y="4"/>
                      </a:lnTo>
                      <a:lnTo>
                        <a:pt x="11" y="0"/>
                      </a:lnTo>
                      <a:lnTo>
                        <a:pt x="22" y="6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l-PL"/>
                </a:p>
              </p:txBody>
            </p:sp>
            <p:sp>
              <p:nvSpPr>
                <p:cNvPr id="97" name="Freeform 52"/>
                <p:cNvSpPr>
                  <a:spLocks/>
                </p:cNvSpPr>
                <p:nvPr/>
              </p:nvSpPr>
              <p:spPr bwMode="auto">
                <a:xfrm>
                  <a:off x="2839" y="1250"/>
                  <a:ext cx="32" cy="55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21" y="0"/>
                    </a:cxn>
                    <a:cxn ang="0">
                      <a:pos x="21" y="4"/>
                    </a:cxn>
                    <a:cxn ang="0">
                      <a:pos x="21" y="7"/>
                    </a:cxn>
                    <a:cxn ang="0">
                      <a:pos x="21" y="11"/>
                    </a:cxn>
                    <a:cxn ang="0">
                      <a:pos x="15" y="21"/>
                    </a:cxn>
                    <a:cxn ang="0">
                      <a:pos x="6" y="30"/>
                    </a:cxn>
                    <a:cxn ang="0">
                      <a:pos x="8" y="37"/>
                    </a:cxn>
                    <a:cxn ang="0">
                      <a:pos x="0" y="49"/>
                    </a:cxn>
                    <a:cxn ang="0">
                      <a:pos x="8" y="55"/>
                    </a:cxn>
                    <a:cxn ang="0">
                      <a:pos x="28" y="26"/>
                    </a:cxn>
                    <a:cxn ang="0">
                      <a:pos x="28" y="19"/>
                    </a:cxn>
                    <a:cxn ang="0">
                      <a:pos x="32" y="11"/>
                    </a:cxn>
                    <a:cxn ang="0">
                      <a:pos x="28" y="0"/>
                    </a:cxn>
                  </a:cxnLst>
                  <a:rect l="0" t="0" r="r" b="b"/>
                  <a:pathLst>
                    <a:path w="32" h="55">
                      <a:moveTo>
                        <a:pt x="28" y="0"/>
                      </a:moveTo>
                      <a:lnTo>
                        <a:pt x="21" y="0"/>
                      </a:lnTo>
                      <a:lnTo>
                        <a:pt x="21" y="4"/>
                      </a:lnTo>
                      <a:lnTo>
                        <a:pt x="21" y="7"/>
                      </a:lnTo>
                      <a:lnTo>
                        <a:pt x="21" y="11"/>
                      </a:lnTo>
                      <a:lnTo>
                        <a:pt x="15" y="21"/>
                      </a:lnTo>
                      <a:lnTo>
                        <a:pt x="6" y="30"/>
                      </a:lnTo>
                      <a:lnTo>
                        <a:pt x="8" y="37"/>
                      </a:lnTo>
                      <a:lnTo>
                        <a:pt x="0" y="49"/>
                      </a:lnTo>
                      <a:lnTo>
                        <a:pt x="8" y="55"/>
                      </a:lnTo>
                      <a:lnTo>
                        <a:pt x="28" y="26"/>
                      </a:lnTo>
                      <a:lnTo>
                        <a:pt x="28" y="19"/>
                      </a:lnTo>
                      <a:lnTo>
                        <a:pt x="32" y="11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l-PL"/>
                </a:p>
              </p:txBody>
            </p:sp>
            <p:sp>
              <p:nvSpPr>
                <p:cNvPr id="98" name="Freeform 53"/>
                <p:cNvSpPr>
                  <a:spLocks/>
                </p:cNvSpPr>
                <p:nvPr/>
              </p:nvSpPr>
              <p:spPr bwMode="auto">
                <a:xfrm>
                  <a:off x="2737" y="1318"/>
                  <a:ext cx="44" cy="79"/>
                </a:xfrm>
                <a:custGeom>
                  <a:avLst/>
                  <a:gdLst/>
                  <a:ahLst/>
                  <a:cxnLst>
                    <a:cxn ang="0">
                      <a:pos x="29" y="2"/>
                    </a:cxn>
                    <a:cxn ang="0">
                      <a:pos x="25" y="4"/>
                    </a:cxn>
                    <a:cxn ang="0">
                      <a:pos x="17" y="0"/>
                    </a:cxn>
                    <a:cxn ang="0">
                      <a:pos x="4" y="2"/>
                    </a:cxn>
                    <a:cxn ang="0">
                      <a:pos x="4" y="20"/>
                    </a:cxn>
                    <a:cxn ang="0">
                      <a:pos x="11" y="22"/>
                    </a:cxn>
                    <a:cxn ang="0">
                      <a:pos x="11" y="15"/>
                    </a:cxn>
                    <a:cxn ang="0">
                      <a:pos x="23" y="28"/>
                    </a:cxn>
                    <a:cxn ang="0">
                      <a:pos x="19" y="39"/>
                    </a:cxn>
                    <a:cxn ang="0">
                      <a:pos x="10" y="46"/>
                    </a:cxn>
                    <a:cxn ang="0">
                      <a:pos x="6" y="62"/>
                    </a:cxn>
                    <a:cxn ang="0">
                      <a:pos x="0" y="70"/>
                    </a:cxn>
                    <a:cxn ang="0">
                      <a:pos x="8" y="79"/>
                    </a:cxn>
                    <a:cxn ang="0">
                      <a:pos x="31" y="64"/>
                    </a:cxn>
                    <a:cxn ang="0">
                      <a:pos x="23" y="53"/>
                    </a:cxn>
                    <a:cxn ang="0">
                      <a:pos x="29" y="35"/>
                    </a:cxn>
                    <a:cxn ang="0">
                      <a:pos x="42" y="26"/>
                    </a:cxn>
                    <a:cxn ang="0">
                      <a:pos x="44" y="13"/>
                    </a:cxn>
                    <a:cxn ang="0">
                      <a:pos x="29" y="2"/>
                    </a:cxn>
                  </a:cxnLst>
                  <a:rect l="0" t="0" r="r" b="b"/>
                  <a:pathLst>
                    <a:path w="44" h="79">
                      <a:moveTo>
                        <a:pt x="29" y="2"/>
                      </a:moveTo>
                      <a:lnTo>
                        <a:pt x="25" y="4"/>
                      </a:lnTo>
                      <a:lnTo>
                        <a:pt x="17" y="0"/>
                      </a:lnTo>
                      <a:lnTo>
                        <a:pt x="4" y="2"/>
                      </a:lnTo>
                      <a:lnTo>
                        <a:pt x="4" y="20"/>
                      </a:lnTo>
                      <a:lnTo>
                        <a:pt x="11" y="22"/>
                      </a:lnTo>
                      <a:lnTo>
                        <a:pt x="11" y="15"/>
                      </a:lnTo>
                      <a:lnTo>
                        <a:pt x="23" y="28"/>
                      </a:lnTo>
                      <a:lnTo>
                        <a:pt x="19" y="39"/>
                      </a:lnTo>
                      <a:lnTo>
                        <a:pt x="10" y="46"/>
                      </a:lnTo>
                      <a:lnTo>
                        <a:pt x="6" y="62"/>
                      </a:lnTo>
                      <a:lnTo>
                        <a:pt x="0" y="70"/>
                      </a:lnTo>
                      <a:lnTo>
                        <a:pt x="8" y="79"/>
                      </a:lnTo>
                      <a:lnTo>
                        <a:pt x="31" y="64"/>
                      </a:lnTo>
                      <a:lnTo>
                        <a:pt x="23" y="53"/>
                      </a:lnTo>
                      <a:lnTo>
                        <a:pt x="29" y="35"/>
                      </a:lnTo>
                      <a:lnTo>
                        <a:pt x="42" y="26"/>
                      </a:lnTo>
                      <a:lnTo>
                        <a:pt x="44" y="13"/>
                      </a:lnTo>
                      <a:lnTo>
                        <a:pt x="29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l-PL"/>
                </a:p>
              </p:txBody>
            </p:sp>
            <p:sp>
              <p:nvSpPr>
                <p:cNvPr id="99" name="Freeform 54"/>
                <p:cNvSpPr>
                  <a:spLocks/>
                </p:cNvSpPr>
                <p:nvPr/>
              </p:nvSpPr>
              <p:spPr bwMode="auto">
                <a:xfrm>
                  <a:off x="2763" y="1361"/>
                  <a:ext cx="27" cy="47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27" y="11"/>
                    </a:cxn>
                    <a:cxn ang="0">
                      <a:pos x="21" y="23"/>
                    </a:cxn>
                    <a:cxn ang="0">
                      <a:pos x="19" y="34"/>
                    </a:cxn>
                    <a:cxn ang="0">
                      <a:pos x="6" y="47"/>
                    </a:cxn>
                    <a:cxn ang="0">
                      <a:pos x="0" y="38"/>
                    </a:cxn>
                    <a:cxn ang="0">
                      <a:pos x="6" y="21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27" h="47">
                      <a:moveTo>
                        <a:pt x="17" y="0"/>
                      </a:moveTo>
                      <a:lnTo>
                        <a:pt x="27" y="11"/>
                      </a:lnTo>
                      <a:lnTo>
                        <a:pt x="21" y="23"/>
                      </a:lnTo>
                      <a:lnTo>
                        <a:pt x="19" y="34"/>
                      </a:lnTo>
                      <a:lnTo>
                        <a:pt x="6" y="47"/>
                      </a:lnTo>
                      <a:lnTo>
                        <a:pt x="0" y="38"/>
                      </a:lnTo>
                      <a:lnTo>
                        <a:pt x="6" y="21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l-PL"/>
                </a:p>
              </p:txBody>
            </p:sp>
            <p:sp>
              <p:nvSpPr>
                <p:cNvPr id="100" name="Freeform 55"/>
                <p:cNvSpPr>
                  <a:spLocks/>
                </p:cNvSpPr>
                <p:nvPr/>
              </p:nvSpPr>
              <p:spPr bwMode="auto">
                <a:xfrm>
                  <a:off x="2811" y="1318"/>
                  <a:ext cx="28" cy="70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26" y="13"/>
                    </a:cxn>
                    <a:cxn ang="0">
                      <a:pos x="24" y="22"/>
                    </a:cxn>
                    <a:cxn ang="0">
                      <a:pos x="19" y="29"/>
                    </a:cxn>
                    <a:cxn ang="0">
                      <a:pos x="26" y="48"/>
                    </a:cxn>
                    <a:cxn ang="0">
                      <a:pos x="28" y="57"/>
                    </a:cxn>
                    <a:cxn ang="0">
                      <a:pos x="21" y="68"/>
                    </a:cxn>
                    <a:cxn ang="0">
                      <a:pos x="9" y="70"/>
                    </a:cxn>
                    <a:cxn ang="0">
                      <a:pos x="0" y="55"/>
                    </a:cxn>
                    <a:cxn ang="0">
                      <a:pos x="6" y="42"/>
                    </a:cxn>
                    <a:cxn ang="0">
                      <a:pos x="13" y="29"/>
                    </a:cxn>
                    <a:cxn ang="0">
                      <a:pos x="13" y="15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28" h="70">
                      <a:moveTo>
                        <a:pt x="13" y="0"/>
                      </a:moveTo>
                      <a:lnTo>
                        <a:pt x="26" y="13"/>
                      </a:lnTo>
                      <a:lnTo>
                        <a:pt x="24" y="22"/>
                      </a:lnTo>
                      <a:lnTo>
                        <a:pt x="19" y="29"/>
                      </a:lnTo>
                      <a:lnTo>
                        <a:pt x="26" y="48"/>
                      </a:lnTo>
                      <a:lnTo>
                        <a:pt x="28" y="57"/>
                      </a:lnTo>
                      <a:lnTo>
                        <a:pt x="21" y="68"/>
                      </a:lnTo>
                      <a:lnTo>
                        <a:pt x="9" y="70"/>
                      </a:lnTo>
                      <a:lnTo>
                        <a:pt x="0" y="55"/>
                      </a:lnTo>
                      <a:lnTo>
                        <a:pt x="6" y="42"/>
                      </a:lnTo>
                      <a:lnTo>
                        <a:pt x="13" y="29"/>
                      </a:lnTo>
                      <a:lnTo>
                        <a:pt x="13" y="1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l-PL"/>
                </a:p>
              </p:txBody>
            </p:sp>
            <p:sp>
              <p:nvSpPr>
                <p:cNvPr id="101" name="Freeform 56"/>
                <p:cNvSpPr>
                  <a:spLocks/>
                </p:cNvSpPr>
                <p:nvPr/>
              </p:nvSpPr>
              <p:spPr bwMode="auto">
                <a:xfrm>
                  <a:off x="2867" y="1209"/>
                  <a:ext cx="153" cy="199"/>
                </a:xfrm>
                <a:custGeom>
                  <a:avLst/>
                  <a:gdLst/>
                  <a:ahLst/>
                  <a:cxnLst>
                    <a:cxn ang="0">
                      <a:pos x="45" y="2"/>
                    </a:cxn>
                    <a:cxn ang="0">
                      <a:pos x="29" y="19"/>
                    </a:cxn>
                    <a:cxn ang="0">
                      <a:pos x="21" y="7"/>
                    </a:cxn>
                    <a:cxn ang="0">
                      <a:pos x="20" y="0"/>
                    </a:cxn>
                    <a:cxn ang="0">
                      <a:pos x="6" y="2"/>
                    </a:cxn>
                    <a:cxn ang="0">
                      <a:pos x="0" y="15"/>
                    </a:cxn>
                    <a:cxn ang="0">
                      <a:pos x="11" y="31"/>
                    </a:cxn>
                    <a:cxn ang="0">
                      <a:pos x="14" y="50"/>
                    </a:cxn>
                    <a:cxn ang="0">
                      <a:pos x="29" y="74"/>
                    </a:cxn>
                    <a:cxn ang="0">
                      <a:pos x="42" y="85"/>
                    </a:cxn>
                    <a:cxn ang="0">
                      <a:pos x="40" y="93"/>
                    </a:cxn>
                    <a:cxn ang="0">
                      <a:pos x="42" y="99"/>
                    </a:cxn>
                    <a:cxn ang="0">
                      <a:pos x="42" y="108"/>
                    </a:cxn>
                    <a:cxn ang="0">
                      <a:pos x="60" y="108"/>
                    </a:cxn>
                    <a:cxn ang="0">
                      <a:pos x="75" y="127"/>
                    </a:cxn>
                    <a:cxn ang="0">
                      <a:pos x="73" y="130"/>
                    </a:cxn>
                    <a:cxn ang="0">
                      <a:pos x="68" y="143"/>
                    </a:cxn>
                    <a:cxn ang="0">
                      <a:pos x="58" y="142"/>
                    </a:cxn>
                    <a:cxn ang="0">
                      <a:pos x="45" y="140"/>
                    </a:cxn>
                    <a:cxn ang="0">
                      <a:pos x="36" y="147"/>
                    </a:cxn>
                    <a:cxn ang="0">
                      <a:pos x="40" y="162"/>
                    </a:cxn>
                    <a:cxn ang="0">
                      <a:pos x="49" y="182"/>
                    </a:cxn>
                    <a:cxn ang="0">
                      <a:pos x="73" y="199"/>
                    </a:cxn>
                    <a:cxn ang="0">
                      <a:pos x="94" y="184"/>
                    </a:cxn>
                    <a:cxn ang="0">
                      <a:pos x="92" y="169"/>
                    </a:cxn>
                    <a:cxn ang="0">
                      <a:pos x="90" y="158"/>
                    </a:cxn>
                    <a:cxn ang="0">
                      <a:pos x="92" y="145"/>
                    </a:cxn>
                    <a:cxn ang="0">
                      <a:pos x="101" y="147"/>
                    </a:cxn>
                    <a:cxn ang="0">
                      <a:pos x="109" y="136"/>
                    </a:cxn>
                    <a:cxn ang="0">
                      <a:pos x="120" y="134"/>
                    </a:cxn>
                    <a:cxn ang="0">
                      <a:pos x="131" y="119"/>
                    </a:cxn>
                    <a:cxn ang="0">
                      <a:pos x="116" y="105"/>
                    </a:cxn>
                    <a:cxn ang="0">
                      <a:pos x="105" y="116"/>
                    </a:cxn>
                    <a:cxn ang="0">
                      <a:pos x="101" y="119"/>
                    </a:cxn>
                    <a:cxn ang="0">
                      <a:pos x="90" y="106"/>
                    </a:cxn>
                    <a:cxn ang="0">
                      <a:pos x="97" y="97"/>
                    </a:cxn>
                    <a:cxn ang="0">
                      <a:pos x="105" y="105"/>
                    </a:cxn>
                    <a:cxn ang="0">
                      <a:pos x="114" y="93"/>
                    </a:cxn>
                    <a:cxn ang="0">
                      <a:pos x="127" y="92"/>
                    </a:cxn>
                    <a:cxn ang="0">
                      <a:pos x="133" y="108"/>
                    </a:cxn>
                    <a:cxn ang="0">
                      <a:pos x="144" y="112"/>
                    </a:cxn>
                    <a:cxn ang="0">
                      <a:pos x="153" y="101"/>
                    </a:cxn>
                    <a:cxn ang="0">
                      <a:pos x="131" y="78"/>
                    </a:cxn>
                    <a:cxn ang="0">
                      <a:pos x="134" y="69"/>
                    </a:cxn>
                    <a:cxn ang="0">
                      <a:pos x="127" y="67"/>
                    </a:cxn>
                    <a:cxn ang="0">
                      <a:pos x="134" y="50"/>
                    </a:cxn>
                    <a:cxn ang="0">
                      <a:pos x="123" y="52"/>
                    </a:cxn>
                    <a:cxn ang="0">
                      <a:pos x="99" y="61"/>
                    </a:cxn>
                    <a:cxn ang="0">
                      <a:pos x="99" y="81"/>
                    </a:cxn>
                    <a:cxn ang="0">
                      <a:pos x="90" y="76"/>
                    </a:cxn>
                    <a:cxn ang="0">
                      <a:pos x="81" y="83"/>
                    </a:cxn>
                    <a:cxn ang="0">
                      <a:pos x="62" y="80"/>
                    </a:cxn>
                    <a:cxn ang="0">
                      <a:pos x="58" y="67"/>
                    </a:cxn>
                    <a:cxn ang="0">
                      <a:pos x="53" y="52"/>
                    </a:cxn>
                    <a:cxn ang="0">
                      <a:pos x="66" y="63"/>
                    </a:cxn>
                    <a:cxn ang="0">
                      <a:pos x="81" y="56"/>
                    </a:cxn>
                    <a:cxn ang="0">
                      <a:pos x="83" y="52"/>
                    </a:cxn>
                    <a:cxn ang="0">
                      <a:pos x="81" y="41"/>
                    </a:cxn>
                    <a:cxn ang="0">
                      <a:pos x="64" y="31"/>
                    </a:cxn>
                    <a:cxn ang="0">
                      <a:pos x="55" y="28"/>
                    </a:cxn>
                    <a:cxn ang="0">
                      <a:pos x="58" y="17"/>
                    </a:cxn>
                    <a:cxn ang="0">
                      <a:pos x="58" y="6"/>
                    </a:cxn>
                    <a:cxn ang="0">
                      <a:pos x="45" y="2"/>
                    </a:cxn>
                  </a:cxnLst>
                  <a:rect l="0" t="0" r="r" b="b"/>
                  <a:pathLst>
                    <a:path w="153" h="199">
                      <a:moveTo>
                        <a:pt x="45" y="2"/>
                      </a:moveTo>
                      <a:lnTo>
                        <a:pt x="29" y="19"/>
                      </a:lnTo>
                      <a:lnTo>
                        <a:pt x="21" y="7"/>
                      </a:lnTo>
                      <a:lnTo>
                        <a:pt x="20" y="0"/>
                      </a:lnTo>
                      <a:lnTo>
                        <a:pt x="6" y="2"/>
                      </a:lnTo>
                      <a:lnTo>
                        <a:pt x="0" y="15"/>
                      </a:lnTo>
                      <a:lnTo>
                        <a:pt x="11" y="31"/>
                      </a:lnTo>
                      <a:lnTo>
                        <a:pt x="14" y="50"/>
                      </a:lnTo>
                      <a:lnTo>
                        <a:pt x="29" y="74"/>
                      </a:lnTo>
                      <a:lnTo>
                        <a:pt x="42" y="85"/>
                      </a:lnTo>
                      <a:lnTo>
                        <a:pt x="40" y="93"/>
                      </a:lnTo>
                      <a:lnTo>
                        <a:pt x="42" y="99"/>
                      </a:lnTo>
                      <a:lnTo>
                        <a:pt x="42" y="108"/>
                      </a:lnTo>
                      <a:lnTo>
                        <a:pt x="60" y="108"/>
                      </a:lnTo>
                      <a:lnTo>
                        <a:pt x="75" y="127"/>
                      </a:lnTo>
                      <a:lnTo>
                        <a:pt x="73" y="130"/>
                      </a:lnTo>
                      <a:lnTo>
                        <a:pt x="68" y="143"/>
                      </a:lnTo>
                      <a:lnTo>
                        <a:pt x="58" y="142"/>
                      </a:lnTo>
                      <a:lnTo>
                        <a:pt x="45" y="140"/>
                      </a:lnTo>
                      <a:lnTo>
                        <a:pt x="36" y="147"/>
                      </a:lnTo>
                      <a:lnTo>
                        <a:pt x="40" y="162"/>
                      </a:lnTo>
                      <a:lnTo>
                        <a:pt x="49" y="182"/>
                      </a:lnTo>
                      <a:lnTo>
                        <a:pt x="73" y="199"/>
                      </a:lnTo>
                      <a:lnTo>
                        <a:pt x="94" y="184"/>
                      </a:lnTo>
                      <a:lnTo>
                        <a:pt x="92" y="169"/>
                      </a:lnTo>
                      <a:lnTo>
                        <a:pt x="90" y="158"/>
                      </a:lnTo>
                      <a:lnTo>
                        <a:pt x="92" y="145"/>
                      </a:lnTo>
                      <a:lnTo>
                        <a:pt x="101" y="147"/>
                      </a:lnTo>
                      <a:lnTo>
                        <a:pt x="109" y="136"/>
                      </a:lnTo>
                      <a:lnTo>
                        <a:pt x="120" y="134"/>
                      </a:lnTo>
                      <a:lnTo>
                        <a:pt x="131" y="119"/>
                      </a:lnTo>
                      <a:lnTo>
                        <a:pt x="116" y="105"/>
                      </a:lnTo>
                      <a:lnTo>
                        <a:pt x="105" y="116"/>
                      </a:lnTo>
                      <a:lnTo>
                        <a:pt x="101" y="119"/>
                      </a:lnTo>
                      <a:lnTo>
                        <a:pt x="90" y="106"/>
                      </a:lnTo>
                      <a:lnTo>
                        <a:pt x="97" y="97"/>
                      </a:lnTo>
                      <a:lnTo>
                        <a:pt x="105" y="105"/>
                      </a:lnTo>
                      <a:lnTo>
                        <a:pt x="114" y="93"/>
                      </a:lnTo>
                      <a:lnTo>
                        <a:pt x="127" y="92"/>
                      </a:lnTo>
                      <a:lnTo>
                        <a:pt x="133" y="108"/>
                      </a:lnTo>
                      <a:lnTo>
                        <a:pt x="144" y="112"/>
                      </a:lnTo>
                      <a:lnTo>
                        <a:pt x="153" y="101"/>
                      </a:lnTo>
                      <a:lnTo>
                        <a:pt x="131" y="78"/>
                      </a:lnTo>
                      <a:lnTo>
                        <a:pt x="134" y="69"/>
                      </a:lnTo>
                      <a:lnTo>
                        <a:pt x="127" y="67"/>
                      </a:lnTo>
                      <a:lnTo>
                        <a:pt x="134" y="50"/>
                      </a:lnTo>
                      <a:lnTo>
                        <a:pt x="123" y="52"/>
                      </a:lnTo>
                      <a:lnTo>
                        <a:pt x="99" y="61"/>
                      </a:lnTo>
                      <a:lnTo>
                        <a:pt x="99" y="81"/>
                      </a:lnTo>
                      <a:lnTo>
                        <a:pt x="90" y="76"/>
                      </a:lnTo>
                      <a:lnTo>
                        <a:pt x="81" y="83"/>
                      </a:lnTo>
                      <a:lnTo>
                        <a:pt x="62" y="80"/>
                      </a:lnTo>
                      <a:lnTo>
                        <a:pt x="58" y="67"/>
                      </a:lnTo>
                      <a:lnTo>
                        <a:pt x="53" y="52"/>
                      </a:lnTo>
                      <a:lnTo>
                        <a:pt x="66" y="63"/>
                      </a:lnTo>
                      <a:lnTo>
                        <a:pt x="81" y="56"/>
                      </a:lnTo>
                      <a:lnTo>
                        <a:pt x="83" y="52"/>
                      </a:lnTo>
                      <a:lnTo>
                        <a:pt x="81" y="41"/>
                      </a:lnTo>
                      <a:lnTo>
                        <a:pt x="64" y="31"/>
                      </a:lnTo>
                      <a:lnTo>
                        <a:pt x="55" y="28"/>
                      </a:lnTo>
                      <a:lnTo>
                        <a:pt x="58" y="17"/>
                      </a:lnTo>
                      <a:lnTo>
                        <a:pt x="58" y="6"/>
                      </a:lnTo>
                      <a:lnTo>
                        <a:pt x="45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l-PL"/>
                </a:p>
              </p:txBody>
            </p:sp>
            <p:sp>
              <p:nvSpPr>
                <p:cNvPr id="102" name="Freeform 57"/>
                <p:cNvSpPr>
                  <a:spLocks/>
                </p:cNvSpPr>
                <p:nvPr/>
              </p:nvSpPr>
              <p:spPr bwMode="auto">
                <a:xfrm>
                  <a:off x="2846" y="1314"/>
                  <a:ext cx="50" cy="50"/>
                </a:xfrm>
                <a:custGeom>
                  <a:avLst/>
                  <a:gdLst/>
                  <a:ahLst/>
                  <a:cxnLst>
                    <a:cxn ang="0">
                      <a:pos x="45" y="0"/>
                    </a:cxn>
                    <a:cxn ang="0">
                      <a:pos x="50" y="6"/>
                    </a:cxn>
                    <a:cxn ang="0">
                      <a:pos x="50" y="17"/>
                    </a:cxn>
                    <a:cxn ang="0">
                      <a:pos x="48" y="26"/>
                    </a:cxn>
                    <a:cxn ang="0">
                      <a:pos x="24" y="43"/>
                    </a:cxn>
                    <a:cxn ang="0">
                      <a:pos x="11" y="50"/>
                    </a:cxn>
                    <a:cxn ang="0">
                      <a:pos x="0" y="39"/>
                    </a:cxn>
                    <a:cxn ang="0">
                      <a:pos x="9" y="24"/>
                    </a:cxn>
                    <a:cxn ang="0">
                      <a:pos x="20" y="17"/>
                    </a:cxn>
                    <a:cxn ang="0">
                      <a:pos x="45" y="0"/>
                    </a:cxn>
                  </a:cxnLst>
                  <a:rect l="0" t="0" r="r" b="b"/>
                  <a:pathLst>
                    <a:path w="50" h="50">
                      <a:moveTo>
                        <a:pt x="45" y="0"/>
                      </a:moveTo>
                      <a:lnTo>
                        <a:pt x="50" y="6"/>
                      </a:lnTo>
                      <a:lnTo>
                        <a:pt x="50" y="17"/>
                      </a:lnTo>
                      <a:lnTo>
                        <a:pt x="48" y="26"/>
                      </a:lnTo>
                      <a:lnTo>
                        <a:pt x="24" y="43"/>
                      </a:lnTo>
                      <a:lnTo>
                        <a:pt x="11" y="50"/>
                      </a:lnTo>
                      <a:lnTo>
                        <a:pt x="0" y="39"/>
                      </a:lnTo>
                      <a:lnTo>
                        <a:pt x="9" y="24"/>
                      </a:lnTo>
                      <a:lnTo>
                        <a:pt x="20" y="17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l-PL"/>
                </a:p>
              </p:txBody>
            </p:sp>
          </p:grpSp>
        </p:grpSp>
        <p:sp>
          <p:nvSpPr>
            <p:cNvPr id="24" name="Freeform 58"/>
            <p:cNvSpPr>
              <a:spLocks/>
            </p:cNvSpPr>
            <p:nvPr/>
          </p:nvSpPr>
          <p:spPr bwMode="auto">
            <a:xfrm>
              <a:off x="2879" y="2545"/>
              <a:ext cx="322" cy="159"/>
            </a:xfrm>
            <a:custGeom>
              <a:avLst/>
              <a:gdLst/>
              <a:ahLst/>
              <a:cxnLst>
                <a:cxn ang="0">
                  <a:pos x="99" y="211"/>
                </a:cxn>
                <a:cxn ang="0">
                  <a:pos x="96" y="199"/>
                </a:cxn>
                <a:cxn ang="0">
                  <a:pos x="83" y="192"/>
                </a:cxn>
                <a:cxn ang="0">
                  <a:pos x="36" y="149"/>
                </a:cxn>
                <a:cxn ang="0">
                  <a:pos x="33" y="126"/>
                </a:cxn>
                <a:cxn ang="0">
                  <a:pos x="12" y="123"/>
                </a:cxn>
                <a:cxn ang="0">
                  <a:pos x="13" y="102"/>
                </a:cxn>
                <a:cxn ang="0">
                  <a:pos x="6" y="82"/>
                </a:cxn>
                <a:cxn ang="0">
                  <a:pos x="0" y="71"/>
                </a:cxn>
                <a:cxn ang="0">
                  <a:pos x="4" y="59"/>
                </a:cxn>
                <a:cxn ang="0">
                  <a:pos x="19" y="59"/>
                </a:cxn>
                <a:cxn ang="0">
                  <a:pos x="45" y="53"/>
                </a:cxn>
                <a:cxn ang="0">
                  <a:pos x="126" y="11"/>
                </a:cxn>
                <a:cxn ang="0">
                  <a:pos x="143" y="0"/>
                </a:cxn>
                <a:cxn ang="0">
                  <a:pos x="154" y="13"/>
                </a:cxn>
                <a:cxn ang="0">
                  <a:pos x="171" y="6"/>
                </a:cxn>
                <a:cxn ang="0">
                  <a:pos x="187" y="7"/>
                </a:cxn>
                <a:cxn ang="0">
                  <a:pos x="197" y="14"/>
                </a:cxn>
                <a:cxn ang="0">
                  <a:pos x="197" y="33"/>
                </a:cxn>
                <a:cxn ang="0">
                  <a:pos x="227" y="52"/>
                </a:cxn>
                <a:cxn ang="0">
                  <a:pos x="229" y="65"/>
                </a:cxn>
                <a:cxn ang="0">
                  <a:pos x="240" y="80"/>
                </a:cxn>
                <a:cxn ang="0">
                  <a:pos x="248" y="86"/>
                </a:cxn>
                <a:cxn ang="0">
                  <a:pos x="253" y="80"/>
                </a:cxn>
                <a:cxn ang="0">
                  <a:pos x="274" y="69"/>
                </a:cxn>
                <a:cxn ang="0">
                  <a:pos x="283" y="71"/>
                </a:cxn>
                <a:cxn ang="0">
                  <a:pos x="309" y="100"/>
                </a:cxn>
                <a:cxn ang="0">
                  <a:pos x="315" y="99"/>
                </a:cxn>
                <a:cxn ang="0">
                  <a:pos x="342" y="115"/>
                </a:cxn>
                <a:cxn ang="0">
                  <a:pos x="382" y="113"/>
                </a:cxn>
                <a:cxn ang="0">
                  <a:pos x="403" y="126"/>
                </a:cxn>
                <a:cxn ang="0">
                  <a:pos x="359" y="151"/>
                </a:cxn>
                <a:cxn ang="0">
                  <a:pos x="357" y="181"/>
                </a:cxn>
                <a:cxn ang="0">
                  <a:pos x="330" y="206"/>
                </a:cxn>
                <a:cxn ang="0">
                  <a:pos x="301" y="205"/>
                </a:cxn>
                <a:cxn ang="0">
                  <a:pos x="285" y="212"/>
                </a:cxn>
                <a:cxn ang="0">
                  <a:pos x="265" y="220"/>
                </a:cxn>
                <a:cxn ang="0">
                  <a:pos x="240" y="204"/>
                </a:cxn>
                <a:cxn ang="0">
                  <a:pos x="224" y="212"/>
                </a:cxn>
                <a:cxn ang="0">
                  <a:pos x="209" y="215"/>
                </a:cxn>
                <a:cxn ang="0">
                  <a:pos x="197" y="196"/>
                </a:cxn>
                <a:cxn ang="0">
                  <a:pos x="162" y="197"/>
                </a:cxn>
                <a:cxn ang="0">
                  <a:pos x="151" y="205"/>
                </a:cxn>
                <a:cxn ang="0">
                  <a:pos x="143" y="213"/>
                </a:cxn>
                <a:cxn ang="0">
                  <a:pos x="128" y="213"/>
                </a:cxn>
                <a:cxn ang="0">
                  <a:pos x="112" y="216"/>
                </a:cxn>
                <a:cxn ang="0">
                  <a:pos x="99" y="211"/>
                </a:cxn>
              </a:cxnLst>
              <a:rect l="0" t="0" r="r" b="b"/>
              <a:pathLst>
                <a:path w="403" h="220">
                  <a:moveTo>
                    <a:pt x="99" y="211"/>
                  </a:moveTo>
                  <a:lnTo>
                    <a:pt x="96" y="199"/>
                  </a:lnTo>
                  <a:lnTo>
                    <a:pt x="83" y="192"/>
                  </a:lnTo>
                  <a:lnTo>
                    <a:pt x="36" y="149"/>
                  </a:lnTo>
                  <a:lnTo>
                    <a:pt x="33" y="126"/>
                  </a:lnTo>
                  <a:lnTo>
                    <a:pt x="12" y="123"/>
                  </a:lnTo>
                  <a:lnTo>
                    <a:pt x="13" y="102"/>
                  </a:lnTo>
                  <a:lnTo>
                    <a:pt x="6" y="82"/>
                  </a:lnTo>
                  <a:lnTo>
                    <a:pt x="0" y="71"/>
                  </a:lnTo>
                  <a:lnTo>
                    <a:pt x="4" y="59"/>
                  </a:lnTo>
                  <a:lnTo>
                    <a:pt x="19" y="59"/>
                  </a:lnTo>
                  <a:lnTo>
                    <a:pt x="45" y="53"/>
                  </a:lnTo>
                  <a:lnTo>
                    <a:pt x="126" y="11"/>
                  </a:lnTo>
                  <a:lnTo>
                    <a:pt x="143" y="0"/>
                  </a:lnTo>
                  <a:lnTo>
                    <a:pt x="154" y="13"/>
                  </a:lnTo>
                  <a:lnTo>
                    <a:pt x="171" y="6"/>
                  </a:lnTo>
                  <a:lnTo>
                    <a:pt x="187" y="7"/>
                  </a:lnTo>
                  <a:lnTo>
                    <a:pt x="197" y="14"/>
                  </a:lnTo>
                  <a:lnTo>
                    <a:pt x="197" y="33"/>
                  </a:lnTo>
                  <a:lnTo>
                    <a:pt x="227" y="52"/>
                  </a:lnTo>
                  <a:lnTo>
                    <a:pt x="229" y="65"/>
                  </a:lnTo>
                  <a:lnTo>
                    <a:pt x="240" y="80"/>
                  </a:lnTo>
                  <a:lnTo>
                    <a:pt x="248" y="86"/>
                  </a:lnTo>
                  <a:lnTo>
                    <a:pt x="253" y="80"/>
                  </a:lnTo>
                  <a:lnTo>
                    <a:pt x="274" y="69"/>
                  </a:lnTo>
                  <a:lnTo>
                    <a:pt x="283" y="71"/>
                  </a:lnTo>
                  <a:lnTo>
                    <a:pt x="309" y="100"/>
                  </a:lnTo>
                  <a:lnTo>
                    <a:pt x="315" y="99"/>
                  </a:lnTo>
                  <a:lnTo>
                    <a:pt x="342" y="115"/>
                  </a:lnTo>
                  <a:lnTo>
                    <a:pt x="382" y="113"/>
                  </a:lnTo>
                  <a:lnTo>
                    <a:pt x="403" y="126"/>
                  </a:lnTo>
                  <a:lnTo>
                    <a:pt x="359" y="151"/>
                  </a:lnTo>
                  <a:lnTo>
                    <a:pt x="357" y="181"/>
                  </a:lnTo>
                  <a:lnTo>
                    <a:pt x="330" y="206"/>
                  </a:lnTo>
                  <a:lnTo>
                    <a:pt x="301" y="205"/>
                  </a:lnTo>
                  <a:lnTo>
                    <a:pt x="285" y="212"/>
                  </a:lnTo>
                  <a:lnTo>
                    <a:pt x="265" y="220"/>
                  </a:lnTo>
                  <a:lnTo>
                    <a:pt x="240" y="204"/>
                  </a:lnTo>
                  <a:lnTo>
                    <a:pt x="224" y="212"/>
                  </a:lnTo>
                  <a:lnTo>
                    <a:pt x="209" y="215"/>
                  </a:lnTo>
                  <a:lnTo>
                    <a:pt x="197" y="196"/>
                  </a:lnTo>
                  <a:lnTo>
                    <a:pt x="162" y="197"/>
                  </a:lnTo>
                  <a:lnTo>
                    <a:pt x="151" y="205"/>
                  </a:lnTo>
                  <a:lnTo>
                    <a:pt x="143" y="213"/>
                  </a:lnTo>
                  <a:lnTo>
                    <a:pt x="128" y="213"/>
                  </a:lnTo>
                  <a:lnTo>
                    <a:pt x="112" y="216"/>
                  </a:lnTo>
                  <a:lnTo>
                    <a:pt x="99" y="211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5" name="Freeform 59"/>
            <p:cNvSpPr>
              <a:spLocks/>
            </p:cNvSpPr>
            <p:nvPr/>
          </p:nvSpPr>
          <p:spPr bwMode="auto">
            <a:xfrm>
              <a:off x="2911" y="2840"/>
              <a:ext cx="291" cy="257"/>
            </a:xfrm>
            <a:custGeom>
              <a:avLst/>
              <a:gdLst/>
              <a:ahLst/>
              <a:cxnLst>
                <a:cxn ang="0">
                  <a:pos x="7" y="102"/>
                </a:cxn>
                <a:cxn ang="0">
                  <a:pos x="22" y="130"/>
                </a:cxn>
                <a:cxn ang="0">
                  <a:pos x="41" y="126"/>
                </a:cxn>
                <a:cxn ang="0">
                  <a:pos x="56" y="98"/>
                </a:cxn>
                <a:cxn ang="0">
                  <a:pos x="82" y="111"/>
                </a:cxn>
                <a:cxn ang="0">
                  <a:pos x="89" y="135"/>
                </a:cxn>
                <a:cxn ang="0">
                  <a:pos x="102" y="167"/>
                </a:cxn>
                <a:cxn ang="0">
                  <a:pos x="115" y="189"/>
                </a:cxn>
                <a:cxn ang="0">
                  <a:pos x="106" y="199"/>
                </a:cxn>
                <a:cxn ang="0">
                  <a:pos x="161" y="260"/>
                </a:cxn>
                <a:cxn ang="0">
                  <a:pos x="188" y="263"/>
                </a:cxn>
                <a:cxn ang="0">
                  <a:pos x="229" y="291"/>
                </a:cxn>
                <a:cxn ang="0">
                  <a:pos x="240" y="314"/>
                </a:cxn>
                <a:cxn ang="0">
                  <a:pos x="251" y="313"/>
                </a:cxn>
                <a:cxn ang="0">
                  <a:pos x="275" y="326"/>
                </a:cxn>
                <a:cxn ang="0">
                  <a:pos x="291" y="325"/>
                </a:cxn>
                <a:cxn ang="0">
                  <a:pos x="290" y="301"/>
                </a:cxn>
                <a:cxn ang="0">
                  <a:pos x="272" y="275"/>
                </a:cxn>
                <a:cxn ang="0">
                  <a:pos x="229" y="232"/>
                </a:cxn>
                <a:cxn ang="0">
                  <a:pos x="214" y="228"/>
                </a:cxn>
                <a:cxn ang="0">
                  <a:pos x="199" y="217"/>
                </a:cxn>
                <a:cxn ang="0">
                  <a:pos x="188" y="197"/>
                </a:cxn>
                <a:cxn ang="0">
                  <a:pos x="169" y="165"/>
                </a:cxn>
                <a:cxn ang="0">
                  <a:pos x="137" y="126"/>
                </a:cxn>
                <a:cxn ang="0">
                  <a:pos x="154" y="119"/>
                </a:cxn>
                <a:cxn ang="0">
                  <a:pos x="223" y="102"/>
                </a:cxn>
                <a:cxn ang="0">
                  <a:pos x="255" y="122"/>
                </a:cxn>
                <a:cxn ang="0">
                  <a:pos x="268" y="122"/>
                </a:cxn>
                <a:cxn ang="0">
                  <a:pos x="296" y="124"/>
                </a:cxn>
                <a:cxn ang="0">
                  <a:pos x="333" y="122"/>
                </a:cxn>
                <a:cxn ang="0">
                  <a:pos x="357" y="135"/>
                </a:cxn>
                <a:cxn ang="0">
                  <a:pos x="364" y="111"/>
                </a:cxn>
                <a:cxn ang="0">
                  <a:pos x="345" y="91"/>
                </a:cxn>
                <a:cxn ang="0">
                  <a:pos x="344" y="69"/>
                </a:cxn>
                <a:cxn ang="0">
                  <a:pos x="329" y="54"/>
                </a:cxn>
                <a:cxn ang="0">
                  <a:pos x="313" y="58"/>
                </a:cxn>
                <a:cxn ang="0">
                  <a:pos x="294" y="65"/>
                </a:cxn>
                <a:cxn ang="0">
                  <a:pos x="266" y="43"/>
                </a:cxn>
                <a:cxn ang="0">
                  <a:pos x="242" y="33"/>
                </a:cxn>
                <a:cxn ang="0">
                  <a:pos x="199" y="0"/>
                </a:cxn>
                <a:cxn ang="0">
                  <a:pos x="157" y="24"/>
                </a:cxn>
                <a:cxn ang="0">
                  <a:pos x="145" y="45"/>
                </a:cxn>
                <a:cxn ang="0">
                  <a:pos x="80" y="80"/>
                </a:cxn>
                <a:cxn ang="0">
                  <a:pos x="41" y="80"/>
                </a:cxn>
                <a:cxn ang="0">
                  <a:pos x="0" y="80"/>
                </a:cxn>
              </a:cxnLst>
              <a:rect l="0" t="0" r="r" b="b"/>
              <a:pathLst>
                <a:path w="364" h="357">
                  <a:moveTo>
                    <a:pt x="0" y="80"/>
                  </a:moveTo>
                  <a:lnTo>
                    <a:pt x="7" y="102"/>
                  </a:lnTo>
                  <a:lnTo>
                    <a:pt x="15" y="119"/>
                  </a:lnTo>
                  <a:lnTo>
                    <a:pt x="22" y="130"/>
                  </a:lnTo>
                  <a:lnTo>
                    <a:pt x="31" y="132"/>
                  </a:lnTo>
                  <a:lnTo>
                    <a:pt x="41" y="126"/>
                  </a:lnTo>
                  <a:lnTo>
                    <a:pt x="46" y="115"/>
                  </a:lnTo>
                  <a:lnTo>
                    <a:pt x="56" y="98"/>
                  </a:lnTo>
                  <a:lnTo>
                    <a:pt x="69" y="108"/>
                  </a:lnTo>
                  <a:lnTo>
                    <a:pt x="82" y="111"/>
                  </a:lnTo>
                  <a:lnTo>
                    <a:pt x="91" y="117"/>
                  </a:lnTo>
                  <a:lnTo>
                    <a:pt x="89" y="135"/>
                  </a:lnTo>
                  <a:lnTo>
                    <a:pt x="89" y="147"/>
                  </a:lnTo>
                  <a:lnTo>
                    <a:pt x="102" y="167"/>
                  </a:lnTo>
                  <a:lnTo>
                    <a:pt x="117" y="184"/>
                  </a:lnTo>
                  <a:lnTo>
                    <a:pt x="115" y="189"/>
                  </a:lnTo>
                  <a:lnTo>
                    <a:pt x="98" y="189"/>
                  </a:lnTo>
                  <a:lnTo>
                    <a:pt x="106" y="199"/>
                  </a:lnTo>
                  <a:lnTo>
                    <a:pt x="156" y="256"/>
                  </a:lnTo>
                  <a:lnTo>
                    <a:pt x="161" y="260"/>
                  </a:lnTo>
                  <a:lnTo>
                    <a:pt x="176" y="260"/>
                  </a:lnTo>
                  <a:lnTo>
                    <a:pt x="188" y="263"/>
                  </a:lnTo>
                  <a:lnTo>
                    <a:pt x="210" y="273"/>
                  </a:lnTo>
                  <a:lnTo>
                    <a:pt x="229" y="291"/>
                  </a:lnTo>
                  <a:lnTo>
                    <a:pt x="233" y="299"/>
                  </a:lnTo>
                  <a:lnTo>
                    <a:pt x="240" y="314"/>
                  </a:lnTo>
                  <a:lnTo>
                    <a:pt x="246" y="313"/>
                  </a:lnTo>
                  <a:lnTo>
                    <a:pt x="251" y="313"/>
                  </a:lnTo>
                  <a:lnTo>
                    <a:pt x="266" y="319"/>
                  </a:lnTo>
                  <a:lnTo>
                    <a:pt x="275" y="326"/>
                  </a:lnTo>
                  <a:lnTo>
                    <a:pt x="303" y="357"/>
                  </a:lnTo>
                  <a:lnTo>
                    <a:pt x="291" y="325"/>
                  </a:lnTo>
                  <a:lnTo>
                    <a:pt x="284" y="313"/>
                  </a:lnTo>
                  <a:lnTo>
                    <a:pt x="290" y="301"/>
                  </a:lnTo>
                  <a:lnTo>
                    <a:pt x="286" y="291"/>
                  </a:lnTo>
                  <a:lnTo>
                    <a:pt x="272" y="275"/>
                  </a:lnTo>
                  <a:lnTo>
                    <a:pt x="246" y="245"/>
                  </a:lnTo>
                  <a:lnTo>
                    <a:pt x="229" y="232"/>
                  </a:lnTo>
                  <a:lnTo>
                    <a:pt x="223" y="226"/>
                  </a:lnTo>
                  <a:lnTo>
                    <a:pt x="214" y="228"/>
                  </a:lnTo>
                  <a:lnTo>
                    <a:pt x="201" y="217"/>
                  </a:lnTo>
                  <a:lnTo>
                    <a:pt x="199" y="217"/>
                  </a:lnTo>
                  <a:lnTo>
                    <a:pt x="192" y="210"/>
                  </a:lnTo>
                  <a:lnTo>
                    <a:pt x="188" y="197"/>
                  </a:lnTo>
                  <a:lnTo>
                    <a:pt x="184" y="184"/>
                  </a:lnTo>
                  <a:lnTo>
                    <a:pt x="169" y="165"/>
                  </a:lnTo>
                  <a:lnTo>
                    <a:pt x="139" y="134"/>
                  </a:lnTo>
                  <a:lnTo>
                    <a:pt x="137" y="126"/>
                  </a:lnTo>
                  <a:lnTo>
                    <a:pt x="139" y="122"/>
                  </a:lnTo>
                  <a:lnTo>
                    <a:pt x="154" y="119"/>
                  </a:lnTo>
                  <a:lnTo>
                    <a:pt x="196" y="132"/>
                  </a:lnTo>
                  <a:lnTo>
                    <a:pt x="223" y="102"/>
                  </a:lnTo>
                  <a:lnTo>
                    <a:pt x="246" y="121"/>
                  </a:lnTo>
                  <a:lnTo>
                    <a:pt x="255" y="122"/>
                  </a:lnTo>
                  <a:lnTo>
                    <a:pt x="260" y="130"/>
                  </a:lnTo>
                  <a:lnTo>
                    <a:pt x="268" y="122"/>
                  </a:lnTo>
                  <a:lnTo>
                    <a:pt x="283" y="122"/>
                  </a:lnTo>
                  <a:lnTo>
                    <a:pt x="296" y="124"/>
                  </a:lnTo>
                  <a:lnTo>
                    <a:pt x="314" y="115"/>
                  </a:lnTo>
                  <a:lnTo>
                    <a:pt x="333" y="122"/>
                  </a:lnTo>
                  <a:lnTo>
                    <a:pt x="344" y="132"/>
                  </a:lnTo>
                  <a:lnTo>
                    <a:pt x="357" y="135"/>
                  </a:lnTo>
                  <a:lnTo>
                    <a:pt x="358" y="126"/>
                  </a:lnTo>
                  <a:lnTo>
                    <a:pt x="364" y="111"/>
                  </a:lnTo>
                  <a:lnTo>
                    <a:pt x="357" y="104"/>
                  </a:lnTo>
                  <a:lnTo>
                    <a:pt x="345" y="91"/>
                  </a:lnTo>
                  <a:lnTo>
                    <a:pt x="344" y="78"/>
                  </a:lnTo>
                  <a:lnTo>
                    <a:pt x="344" y="69"/>
                  </a:lnTo>
                  <a:lnTo>
                    <a:pt x="345" y="58"/>
                  </a:lnTo>
                  <a:lnTo>
                    <a:pt x="329" y="54"/>
                  </a:lnTo>
                  <a:lnTo>
                    <a:pt x="321" y="52"/>
                  </a:lnTo>
                  <a:lnTo>
                    <a:pt x="313" y="58"/>
                  </a:lnTo>
                  <a:lnTo>
                    <a:pt x="303" y="65"/>
                  </a:lnTo>
                  <a:lnTo>
                    <a:pt x="294" y="65"/>
                  </a:lnTo>
                  <a:lnTo>
                    <a:pt x="279" y="50"/>
                  </a:lnTo>
                  <a:lnTo>
                    <a:pt x="266" y="43"/>
                  </a:lnTo>
                  <a:lnTo>
                    <a:pt x="253" y="45"/>
                  </a:lnTo>
                  <a:lnTo>
                    <a:pt x="242" y="33"/>
                  </a:lnTo>
                  <a:lnTo>
                    <a:pt x="212" y="2"/>
                  </a:lnTo>
                  <a:lnTo>
                    <a:pt x="199" y="0"/>
                  </a:lnTo>
                  <a:lnTo>
                    <a:pt x="178" y="26"/>
                  </a:lnTo>
                  <a:lnTo>
                    <a:pt x="157" y="24"/>
                  </a:lnTo>
                  <a:lnTo>
                    <a:pt x="148" y="33"/>
                  </a:lnTo>
                  <a:lnTo>
                    <a:pt x="145" y="45"/>
                  </a:lnTo>
                  <a:lnTo>
                    <a:pt x="106" y="87"/>
                  </a:lnTo>
                  <a:lnTo>
                    <a:pt x="80" y="80"/>
                  </a:lnTo>
                  <a:lnTo>
                    <a:pt x="54" y="74"/>
                  </a:lnTo>
                  <a:lnTo>
                    <a:pt x="41" y="80"/>
                  </a:lnTo>
                  <a:lnTo>
                    <a:pt x="24" y="87"/>
                  </a:lnTo>
                  <a:lnTo>
                    <a:pt x="0" y="80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grpSp>
          <p:nvGrpSpPr>
            <p:cNvPr id="26" name="Group 60"/>
            <p:cNvGrpSpPr>
              <a:grpSpLocks/>
            </p:cNvGrpSpPr>
            <p:nvPr/>
          </p:nvGrpSpPr>
          <p:grpSpPr bwMode="auto">
            <a:xfrm>
              <a:off x="3250" y="3128"/>
              <a:ext cx="468" cy="440"/>
              <a:chOff x="2610" y="3109"/>
              <a:chExt cx="586" cy="611"/>
            </a:xfrm>
            <a:grpFill/>
          </p:grpSpPr>
          <p:sp>
            <p:nvSpPr>
              <p:cNvPr id="80" name="Freeform 61"/>
              <p:cNvSpPr>
                <a:spLocks/>
              </p:cNvSpPr>
              <p:nvPr/>
            </p:nvSpPr>
            <p:spPr bwMode="auto">
              <a:xfrm>
                <a:off x="2623" y="3429"/>
                <a:ext cx="24" cy="2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4" y="7"/>
                  </a:cxn>
                  <a:cxn ang="0">
                    <a:pos x="22" y="16"/>
                  </a:cxn>
                  <a:cxn ang="0">
                    <a:pos x="24" y="23"/>
                  </a:cxn>
                  <a:cxn ang="0">
                    <a:pos x="18" y="25"/>
                  </a:cxn>
                  <a:cxn ang="0">
                    <a:pos x="7" y="23"/>
                  </a:cxn>
                  <a:cxn ang="0">
                    <a:pos x="0" y="14"/>
                  </a:cxn>
                  <a:cxn ang="0">
                    <a:pos x="18" y="0"/>
                  </a:cxn>
                </a:cxnLst>
                <a:rect l="0" t="0" r="r" b="b"/>
                <a:pathLst>
                  <a:path w="24" h="25">
                    <a:moveTo>
                      <a:pt x="18" y="0"/>
                    </a:moveTo>
                    <a:lnTo>
                      <a:pt x="24" y="7"/>
                    </a:lnTo>
                    <a:lnTo>
                      <a:pt x="22" y="16"/>
                    </a:lnTo>
                    <a:lnTo>
                      <a:pt x="24" y="23"/>
                    </a:lnTo>
                    <a:lnTo>
                      <a:pt x="18" y="25"/>
                    </a:lnTo>
                    <a:lnTo>
                      <a:pt x="7" y="23"/>
                    </a:lnTo>
                    <a:lnTo>
                      <a:pt x="0" y="14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81" name="Freeform 62"/>
              <p:cNvSpPr>
                <a:spLocks/>
              </p:cNvSpPr>
              <p:nvPr/>
            </p:nvSpPr>
            <p:spPr bwMode="auto">
              <a:xfrm>
                <a:off x="2672" y="3439"/>
                <a:ext cx="184" cy="163"/>
              </a:xfrm>
              <a:custGeom>
                <a:avLst/>
                <a:gdLst/>
                <a:ahLst/>
                <a:cxnLst>
                  <a:cxn ang="0">
                    <a:pos x="26" y="7"/>
                  </a:cxn>
                  <a:cxn ang="0">
                    <a:pos x="17" y="11"/>
                  </a:cxn>
                  <a:cxn ang="0">
                    <a:pos x="20" y="20"/>
                  </a:cxn>
                  <a:cxn ang="0">
                    <a:pos x="11" y="31"/>
                  </a:cxn>
                  <a:cxn ang="0">
                    <a:pos x="4" y="30"/>
                  </a:cxn>
                  <a:cxn ang="0">
                    <a:pos x="0" y="35"/>
                  </a:cxn>
                  <a:cxn ang="0">
                    <a:pos x="2" y="46"/>
                  </a:cxn>
                  <a:cxn ang="0">
                    <a:pos x="32" y="57"/>
                  </a:cxn>
                  <a:cxn ang="0">
                    <a:pos x="39" y="82"/>
                  </a:cxn>
                  <a:cxn ang="0">
                    <a:pos x="48" y="113"/>
                  </a:cxn>
                  <a:cxn ang="0">
                    <a:pos x="59" y="130"/>
                  </a:cxn>
                  <a:cxn ang="0">
                    <a:pos x="72" y="119"/>
                  </a:cxn>
                  <a:cxn ang="0">
                    <a:pos x="89" y="141"/>
                  </a:cxn>
                  <a:cxn ang="0">
                    <a:pos x="106" y="163"/>
                  </a:cxn>
                  <a:cxn ang="0">
                    <a:pos x="113" y="146"/>
                  </a:cxn>
                  <a:cxn ang="0">
                    <a:pos x="108" y="135"/>
                  </a:cxn>
                  <a:cxn ang="0">
                    <a:pos x="115" y="130"/>
                  </a:cxn>
                  <a:cxn ang="0">
                    <a:pos x="141" y="150"/>
                  </a:cxn>
                  <a:cxn ang="0">
                    <a:pos x="149" y="144"/>
                  </a:cxn>
                  <a:cxn ang="0">
                    <a:pos x="151" y="137"/>
                  </a:cxn>
                  <a:cxn ang="0">
                    <a:pos x="138" y="111"/>
                  </a:cxn>
                  <a:cxn ang="0">
                    <a:pos x="138" y="106"/>
                  </a:cxn>
                  <a:cxn ang="0">
                    <a:pos x="126" y="85"/>
                  </a:cxn>
                  <a:cxn ang="0">
                    <a:pos x="121" y="70"/>
                  </a:cxn>
                  <a:cxn ang="0">
                    <a:pos x="126" y="69"/>
                  </a:cxn>
                  <a:cxn ang="0">
                    <a:pos x="141" y="72"/>
                  </a:cxn>
                  <a:cxn ang="0">
                    <a:pos x="158" y="87"/>
                  </a:cxn>
                  <a:cxn ang="0">
                    <a:pos x="167" y="76"/>
                  </a:cxn>
                  <a:cxn ang="0">
                    <a:pos x="182" y="78"/>
                  </a:cxn>
                  <a:cxn ang="0">
                    <a:pos x="184" y="74"/>
                  </a:cxn>
                  <a:cxn ang="0">
                    <a:pos x="165" y="50"/>
                  </a:cxn>
                  <a:cxn ang="0">
                    <a:pos x="151" y="52"/>
                  </a:cxn>
                  <a:cxn ang="0">
                    <a:pos x="147" y="44"/>
                  </a:cxn>
                  <a:cxn ang="0">
                    <a:pos x="138" y="26"/>
                  </a:cxn>
                  <a:cxn ang="0">
                    <a:pos x="130" y="33"/>
                  </a:cxn>
                  <a:cxn ang="0">
                    <a:pos x="112" y="26"/>
                  </a:cxn>
                  <a:cxn ang="0">
                    <a:pos x="100" y="7"/>
                  </a:cxn>
                  <a:cxn ang="0">
                    <a:pos x="78" y="9"/>
                  </a:cxn>
                  <a:cxn ang="0">
                    <a:pos x="61" y="11"/>
                  </a:cxn>
                  <a:cxn ang="0">
                    <a:pos x="50" y="0"/>
                  </a:cxn>
                  <a:cxn ang="0">
                    <a:pos x="41" y="6"/>
                  </a:cxn>
                  <a:cxn ang="0">
                    <a:pos x="26" y="7"/>
                  </a:cxn>
                </a:cxnLst>
                <a:rect l="0" t="0" r="r" b="b"/>
                <a:pathLst>
                  <a:path w="184" h="163">
                    <a:moveTo>
                      <a:pt x="26" y="7"/>
                    </a:moveTo>
                    <a:lnTo>
                      <a:pt x="17" y="11"/>
                    </a:lnTo>
                    <a:lnTo>
                      <a:pt x="20" y="20"/>
                    </a:lnTo>
                    <a:lnTo>
                      <a:pt x="11" y="31"/>
                    </a:lnTo>
                    <a:lnTo>
                      <a:pt x="4" y="30"/>
                    </a:lnTo>
                    <a:lnTo>
                      <a:pt x="0" y="35"/>
                    </a:lnTo>
                    <a:lnTo>
                      <a:pt x="2" y="46"/>
                    </a:lnTo>
                    <a:lnTo>
                      <a:pt x="32" y="57"/>
                    </a:lnTo>
                    <a:lnTo>
                      <a:pt x="39" y="82"/>
                    </a:lnTo>
                    <a:lnTo>
                      <a:pt x="48" y="113"/>
                    </a:lnTo>
                    <a:lnTo>
                      <a:pt x="59" y="130"/>
                    </a:lnTo>
                    <a:lnTo>
                      <a:pt x="72" y="119"/>
                    </a:lnTo>
                    <a:lnTo>
                      <a:pt x="89" y="141"/>
                    </a:lnTo>
                    <a:lnTo>
                      <a:pt x="106" y="163"/>
                    </a:lnTo>
                    <a:lnTo>
                      <a:pt x="113" y="146"/>
                    </a:lnTo>
                    <a:lnTo>
                      <a:pt x="108" y="135"/>
                    </a:lnTo>
                    <a:lnTo>
                      <a:pt x="115" y="130"/>
                    </a:lnTo>
                    <a:lnTo>
                      <a:pt x="141" y="150"/>
                    </a:lnTo>
                    <a:lnTo>
                      <a:pt x="149" y="144"/>
                    </a:lnTo>
                    <a:lnTo>
                      <a:pt x="151" y="137"/>
                    </a:lnTo>
                    <a:lnTo>
                      <a:pt x="138" y="111"/>
                    </a:lnTo>
                    <a:lnTo>
                      <a:pt x="138" y="106"/>
                    </a:lnTo>
                    <a:lnTo>
                      <a:pt x="126" y="85"/>
                    </a:lnTo>
                    <a:lnTo>
                      <a:pt x="121" y="70"/>
                    </a:lnTo>
                    <a:lnTo>
                      <a:pt x="126" y="69"/>
                    </a:lnTo>
                    <a:lnTo>
                      <a:pt x="141" y="72"/>
                    </a:lnTo>
                    <a:lnTo>
                      <a:pt x="158" y="87"/>
                    </a:lnTo>
                    <a:lnTo>
                      <a:pt x="167" y="76"/>
                    </a:lnTo>
                    <a:lnTo>
                      <a:pt x="182" y="78"/>
                    </a:lnTo>
                    <a:lnTo>
                      <a:pt x="184" y="74"/>
                    </a:lnTo>
                    <a:lnTo>
                      <a:pt x="165" y="50"/>
                    </a:lnTo>
                    <a:lnTo>
                      <a:pt x="151" y="52"/>
                    </a:lnTo>
                    <a:lnTo>
                      <a:pt x="147" y="44"/>
                    </a:lnTo>
                    <a:lnTo>
                      <a:pt x="138" y="26"/>
                    </a:lnTo>
                    <a:lnTo>
                      <a:pt x="130" y="33"/>
                    </a:lnTo>
                    <a:lnTo>
                      <a:pt x="112" y="26"/>
                    </a:lnTo>
                    <a:lnTo>
                      <a:pt x="100" y="7"/>
                    </a:lnTo>
                    <a:lnTo>
                      <a:pt x="78" y="9"/>
                    </a:lnTo>
                    <a:lnTo>
                      <a:pt x="61" y="11"/>
                    </a:lnTo>
                    <a:lnTo>
                      <a:pt x="50" y="0"/>
                    </a:lnTo>
                    <a:lnTo>
                      <a:pt x="41" y="6"/>
                    </a:lnTo>
                    <a:lnTo>
                      <a:pt x="26" y="7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82" name="Freeform 63"/>
              <p:cNvSpPr>
                <a:spLocks/>
              </p:cNvSpPr>
              <p:nvPr/>
            </p:nvSpPr>
            <p:spPr bwMode="auto">
              <a:xfrm>
                <a:off x="2610" y="3109"/>
                <a:ext cx="430" cy="386"/>
              </a:xfrm>
              <a:custGeom>
                <a:avLst/>
                <a:gdLst/>
                <a:ahLst/>
                <a:cxnLst>
                  <a:cxn ang="0">
                    <a:pos x="78" y="102"/>
                  </a:cxn>
                  <a:cxn ang="0">
                    <a:pos x="55" y="167"/>
                  </a:cxn>
                  <a:cxn ang="0">
                    <a:pos x="44" y="182"/>
                  </a:cxn>
                  <a:cxn ang="0">
                    <a:pos x="24" y="200"/>
                  </a:cxn>
                  <a:cxn ang="0">
                    <a:pos x="0" y="204"/>
                  </a:cxn>
                  <a:cxn ang="0">
                    <a:pos x="31" y="260"/>
                  </a:cxn>
                  <a:cxn ang="0">
                    <a:pos x="57" y="260"/>
                  </a:cxn>
                  <a:cxn ang="0">
                    <a:pos x="48" y="278"/>
                  </a:cxn>
                  <a:cxn ang="0">
                    <a:pos x="57" y="308"/>
                  </a:cxn>
                  <a:cxn ang="0">
                    <a:pos x="76" y="330"/>
                  </a:cxn>
                  <a:cxn ang="0">
                    <a:pos x="91" y="317"/>
                  </a:cxn>
                  <a:cxn ang="0">
                    <a:pos x="107" y="319"/>
                  </a:cxn>
                  <a:cxn ang="0">
                    <a:pos x="159" y="325"/>
                  </a:cxn>
                  <a:cxn ang="0">
                    <a:pos x="190" y="341"/>
                  </a:cxn>
                  <a:cxn ang="0">
                    <a:pos x="207" y="362"/>
                  </a:cxn>
                  <a:cxn ang="0">
                    <a:pos x="229" y="353"/>
                  </a:cxn>
                  <a:cxn ang="0">
                    <a:pos x="271" y="386"/>
                  </a:cxn>
                  <a:cxn ang="0">
                    <a:pos x="278" y="367"/>
                  </a:cxn>
                  <a:cxn ang="0">
                    <a:pos x="277" y="336"/>
                  </a:cxn>
                  <a:cxn ang="0">
                    <a:pos x="259" y="323"/>
                  </a:cxn>
                  <a:cxn ang="0">
                    <a:pos x="215" y="295"/>
                  </a:cxn>
                  <a:cxn ang="0">
                    <a:pos x="189" y="286"/>
                  </a:cxn>
                  <a:cxn ang="0">
                    <a:pos x="179" y="273"/>
                  </a:cxn>
                  <a:cxn ang="0">
                    <a:pos x="194" y="258"/>
                  </a:cxn>
                  <a:cxn ang="0">
                    <a:pos x="183" y="236"/>
                  </a:cxn>
                  <a:cxn ang="0">
                    <a:pos x="202" y="245"/>
                  </a:cxn>
                  <a:cxn ang="0">
                    <a:pos x="215" y="238"/>
                  </a:cxn>
                  <a:cxn ang="0">
                    <a:pos x="190" y="202"/>
                  </a:cxn>
                  <a:cxn ang="0">
                    <a:pos x="170" y="160"/>
                  </a:cxn>
                  <a:cxn ang="0">
                    <a:pos x="165" y="134"/>
                  </a:cxn>
                  <a:cxn ang="0">
                    <a:pos x="176" y="117"/>
                  </a:cxn>
                  <a:cxn ang="0">
                    <a:pos x="185" y="139"/>
                  </a:cxn>
                  <a:cxn ang="0">
                    <a:pos x="190" y="147"/>
                  </a:cxn>
                  <a:cxn ang="0">
                    <a:pos x="227" y="176"/>
                  </a:cxn>
                  <a:cxn ang="0">
                    <a:pos x="231" y="156"/>
                  </a:cxn>
                  <a:cxn ang="0">
                    <a:pos x="257" y="176"/>
                  </a:cxn>
                  <a:cxn ang="0">
                    <a:pos x="246" y="152"/>
                  </a:cxn>
                  <a:cxn ang="0">
                    <a:pos x="257" y="141"/>
                  </a:cxn>
                  <a:cxn ang="0">
                    <a:pos x="288" y="148"/>
                  </a:cxn>
                  <a:cxn ang="0">
                    <a:pos x="275" y="130"/>
                  </a:cxn>
                  <a:cxn ang="0">
                    <a:pos x="246" y="113"/>
                  </a:cxn>
                  <a:cxn ang="0">
                    <a:pos x="248" y="98"/>
                  </a:cxn>
                  <a:cxn ang="0">
                    <a:pos x="299" y="87"/>
                  </a:cxn>
                  <a:cxn ang="0">
                    <a:pos x="350" y="82"/>
                  </a:cxn>
                  <a:cxn ang="0">
                    <a:pos x="378" y="87"/>
                  </a:cxn>
                  <a:cxn ang="0">
                    <a:pos x="406" y="76"/>
                  </a:cxn>
                  <a:cxn ang="0">
                    <a:pos x="428" y="48"/>
                  </a:cxn>
                  <a:cxn ang="0">
                    <a:pos x="428" y="6"/>
                  </a:cxn>
                  <a:cxn ang="0">
                    <a:pos x="408" y="0"/>
                  </a:cxn>
                  <a:cxn ang="0">
                    <a:pos x="402" y="20"/>
                  </a:cxn>
                  <a:cxn ang="0">
                    <a:pos x="389" y="35"/>
                  </a:cxn>
                  <a:cxn ang="0">
                    <a:pos x="371" y="45"/>
                  </a:cxn>
                  <a:cxn ang="0">
                    <a:pos x="338" y="33"/>
                  </a:cxn>
                  <a:cxn ang="0">
                    <a:pos x="306" y="20"/>
                  </a:cxn>
                  <a:cxn ang="0">
                    <a:pos x="271" y="45"/>
                  </a:cxn>
                  <a:cxn ang="0">
                    <a:pos x="231" y="56"/>
                  </a:cxn>
                  <a:cxn ang="0">
                    <a:pos x="202" y="61"/>
                  </a:cxn>
                  <a:cxn ang="0">
                    <a:pos x="183" y="78"/>
                  </a:cxn>
                  <a:cxn ang="0">
                    <a:pos x="153" y="82"/>
                  </a:cxn>
                  <a:cxn ang="0">
                    <a:pos x="126" y="97"/>
                  </a:cxn>
                  <a:cxn ang="0">
                    <a:pos x="98" y="97"/>
                  </a:cxn>
                </a:cxnLst>
                <a:rect l="0" t="0" r="r" b="b"/>
                <a:pathLst>
                  <a:path w="430" h="386">
                    <a:moveTo>
                      <a:pt x="87" y="95"/>
                    </a:moveTo>
                    <a:lnTo>
                      <a:pt x="78" y="102"/>
                    </a:lnTo>
                    <a:lnTo>
                      <a:pt x="68" y="135"/>
                    </a:lnTo>
                    <a:lnTo>
                      <a:pt x="55" y="167"/>
                    </a:lnTo>
                    <a:lnTo>
                      <a:pt x="50" y="171"/>
                    </a:lnTo>
                    <a:lnTo>
                      <a:pt x="44" y="182"/>
                    </a:lnTo>
                    <a:lnTo>
                      <a:pt x="37" y="193"/>
                    </a:lnTo>
                    <a:lnTo>
                      <a:pt x="24" y="200"/>
                    </a:lnTo>
                    <a:lnTo>
                      <a:pt x="13" y="204"/>
                    </a:lnTo>
                    <a:lnTo>
                      <a:pt x="0" y="204"/>
                    </a:lnTo>
                    <a:lnTo>
                      <a:pt x="17" y="241"/>
                    </a:lnTo>
                    <a:lnTo>
                      <a:pt x="31" y="260"/>
                    </a:lnTo>
                    <a:lnTo>
                      <a:pt x="44" y="260"/>
                    </a:lnTo>
                    <a:lnTo>
                      <a:pt x="57" y="260"/>
                    </a:lnTo>
                    <a:lnTo>
                      <a:pt x="61" y="269"/>
                    </a:lnTo>
                    <a:lnTo>
                      <a:pt x="48" y="278"/>
                    </a:lnTo>
                    <a:lnTo>
                      <a:pt x="48" y="290"/>
                    </a:lnTo>
                    <a:lnTo>
                      <a:pt x="57" y="308"/>
                    </a:lnTo>
                    <a:lnTo>
                      <a:pt x="68" y="323"/>
                    </a:lnTo>
                    <a:lnTo>
                      <a:pt x="76" y="330"/>
                    </a:lnTo>
                    <a:lnTo>
                      <a:pt x="80" y="319"/>
                    </a:lnTo>
                    <a:lnTo>
                      <a:pt x="91" y="317"/>
                    </a:lnTo>
                    <a:lnTo>
                      <a:pt x="104" y="328"/>
                    </a:lnTo>
                    <a:lnTo>
                      <a:pt x="107" y="319"/>
                    </a:lnTo>
                    <a:lnTo>
                      <a:pt x="128" y="321"/>
                    </a:lnTo>
                    <a:lnTo>
                      <a:pt x="159" y="325"/>
                    </a:lnTo>
                    <a:lnTo>
                      <a:pt x="181" y="332"/>
                    </a:lnTo>
                    <a:lnTo>
                      <a:pt x="190" y="341"/>
                    </a:lnTo>
                    <a:lnTo>
                      <a:pt x="200" y="354"/>
                    </a:lnTo>
                    <a:lnTo>
                      <a:pt x="207" y="362"/>
                    </a:lnTo>
                    <a:lnTo>
                      <a:pt x="216" y="354"/>
                    </a:lnTo>
                    <a:lnTo>
                      <a:pt x="229" y="353"/>
                    </a:lnTo>
                    <a:lnTo>
                      <a:pt x="248" y="366"/>
                    </a:lnTo>
                    <a:lnTo>
                      <a:pt x="271" y="386"/>
                    </a:lnTo>
                    <a:lnTo>
                      <a:pt x="277" y="382"/>
                    </a:lnTo>
                    <a:lnTo>
                      <a:pt x="278" y="367"/>
                    </a:lnTo>
                    <a:lnTo>
                      <a:pt x="278" y="351"/>
                    </a:lnTo>
                    <a:lnTo>
                      <a:pt x="277" y="336"/>
                    </a:lnTo>
                    <a:lnTo>
                      <a:pt x="266" y="319"/>
                    </a:lnTo>
                    <a:lnTo>
                      <a:pt x="259" y="323"/>
                    </a:lnTo>
                    <a:lnTo>
                      <a:pt x="242" y="315"/>
                    </a:lnTo>
                    <a:lnTo>
                      <a:pt x="215" y="295"/>
                    </a:lnTo>
                    <a:lnTo>
                      <a:pt x="207" y="288"/>
                    </a:lnTo>
                    <a:lnTo>
                      <a:pt x="189" y="286"/>
                    </a:lnTo>
                    <a:lnTo>
                      <a:pt x="179" y="280"/>
                    </a:lnTo>
                    <a:lnTo>
                      <a:pt x="179" y="273"/>
                    </a:lnTo>
                    <a:lnTo>
                      <a:pt x="190" y="262"/>
                    </a:lnTo>
                    <a:lnTo>
                      <a:pt x="194" y="258"/>
                    </a:lnTo>
                    <a:lnTo>
                      <a:pt x="187" y="249"/>
                    </a:lnTo>
                    <a:lnTo>
                      <a:pt x="183" y="236"/>
                    </a:lnTo>
                    <a:lnTo>
                      <a:pt x="187" y="230"/>
                    </a:lnTo>
                    <a:lnTo>
                      <a:pt x="202" y="245"/>
                    </a:lnTo>
                    <a:lnTo>
                      <a:pt x="215" y="251"/>
                    </a:lnTo>
                    <a:lnTo>
                      <a:pt x="215" y="238"/>
                    </a:lnTo>
                    <a:lnTo>
                      <a:pt x="207" y="223"/>
                    </a:lnTo>
                    <a:lnTo>
                      <a:pt x="190" y="202"/>
                    </a:lnTo>
                    <a:lnTo>
                      <a:pt x="172" y="174"/>
                    </a:lnTo>
                    <a:lnTo>
                      <a:pt x="170" y="160"/>
                    </a:lnTo>
                    <a:lnTo>
                      <a:pt x="168" y="147"/>
                    </a:lnTo>
                    <a:lnTo>
                      <a:pt x="165" y="134"/>
                    </a:lnTo>
                    <a:lnTo>
                      <a:pt x="163" y="121"/>
                    </a:lnTo>
                    <a:lnTo>
                      <a:pt x="176" y="117"/>
                    </a:lnTo>
                    <a:lnTo>
                      <a:pt x="174" y="126"/>
                    </a:lnTo>
                    <a:lnTo>
                      <a:pt x="185" y="139"/>
                    </a:lnTo>
                    <a:lnTo>
                      <a:pt x="192" y="139"/>
                    </a:lnTo>
                    <a:lnTo>
                      <a:pt x="190" y="147"/>
                    </a:lnTo>
                    <a:lnTo>
                      <a:pt x="226" y="182"/>
                    </a:lnTo>
                    <a:lnTo>
                      <a:pt x="227" y="176"/>
                    </a:lnTo>
                    <a:lnTo>
                      <a:pt x="220" y="160"/>
                    </a:lnTo>
                    <a:lnTo>
                      <a:pt x="231" y="156"/>
                    </a:lnTo>
                    <a:lnTo>
                      <a:pt x="248" y="163"/>
                    </a:lnTo>
                    <a:lnTo>
                      <a:pt x="257" y="176"/>
                    </a:lnTo>
                    <a:lnTo>
                      <a:pt x="259" y="167"/>
                    </a:lnTo>
                    <a:lnTo>
                      <a:pt x="246" y="152"/>
                    </a:lnTo>
                    <a:lnTo>
                      <a:pt x="248" y="145"/>
                    </a:lnTo>
                    <a:lnTo>
                      <a:pt x="257" y="141"/>
                    </a:lnTo>
                    <a:lnTo>
                      <a:pt x="282" y="152"/>
                    </a:lnTo>
                    <a:lnTo>
                      <a:pt x="288" y="148"/>
                    </a:lnTo>
                    <a:lnTo>
                      <a:pt x="286" y="137"/>
                    </a:lnTo>
                    <a:lnTo>
                      <a:pt x="275" y="130"/>
                    </a:lnTo>
                    <a:lnTo>
                      <a:pt x="257" y="122"/>
                    </a:lnTo>
                    <a:lnTo>
                      <a:pt x="246" y="113"/>
                    </a:lnTo>
                    <a:lnTo>
                      <a:pt x="244" y="106"/>
                    </a:lnTo>
                    <a:lnTo>
                      <a:pt x="248" y="98"/>
                    </a:lnTo>
                    <a:lnTo>
                      <a:pt x="273" y="95"/>
                    </a:lnTo>
                    <a:lnTo>
                      <a:pt x="299" y="87"/>
                    </a:lnTo>
                    <a:lnTo>
                      <a:pt x="317" y="89"/>
                    </a:lnTo>
                    <a:lnTo>
                      <a:pt x="350" y="82"/>
                    </a:lnTo>
                    <a:lnTo>
                      <a:pt x="356" y="78"/>
                    </a:lnTo>
                    <a:lnTo>
                      <a:pt x="378" y="87"/>
                    </a:lnTo>
                    <a:lnTo>
                      <a:pt x="397" y="97"/>
                    </a:lnTo>
                    <a:lnTo>
                      <a:pt x="406" y="76"/>
                    </a:lnTo>
                    <a:lnTo>
                      <a:pt x="423" y="54"/>
                    </a:lnTo>
                    <a:lnTo>
                      <a:pt x="428" y="48"/>
                    </a:lnTo>
                    <a:lnTo>
                      <a:pt x="430" y="9"/>
                    </a:lnTo>
                    <a:lnTo>
                      <a:pt x="428" y="6"/>
                    </a:lnTo>
                    <a:lnTo>
                      <a:pt x="419" y="0"/>
                    </a:lnTo>
                    <a:lnTo>
                      <a:pt x="408" y="0"/>
                    </a:lnTo>
                    <a:lnTo>
                      <a:pt x="402" y="6"/>
                    </a:lnTo>
                    <a:lnTo>
                      <a:pt x="402" y="20"/>
                    </a:lnTo>
                    <a:lnTo>
                      <a:pt x="404" y="32"/>
                    </a:lnTo>
                    <a:lnTo>
                      <a:pt x="389" y="35"/>
                    </a:lnTo>
                    <a:lnTo>
                      <a:pt x="378" y="43"/>
                    </a:lnTo>
                    <a:lnTo>
                      <a:pt x="371" y="45"/>
                    </a:lnTo>
                    <a:lnTo>
                      <a:pt x="347" y="39"/>
                    </a:lnTo>
                    <a:lnTo>
                      <a:pt x="338" y="33"/>
                    </a:lnTo>
                    <a:lnTo>
                      <a:pt x="325" y="41"/>
                    </a:lnTo>
                    <a:lnTo>
                      <a:pt x="306" y="20"/>
                    </a:lnTo>
                    <a:lnTo>
                      <a:pt x="286" y="35"/>
                    </a:lnTo>
                    <a:lnTo>
                      <a:pt x="271" y="45"/>
                    </a:lnTo>
                    <a:lnTo>
                      <a:pt x="255" y="52"/>
                    </a:lnTo>
                    <a:lnTo>
                      <a:pt x="231" y="56"/>
                    </a:lnTo>
                    <a:lnTo>
                      <a:pt x="215" y="61"/>
                    </a:lnTo>
                    <a:lnTo>
                      <a:pt x="202" y="61"/>
                    </a:lnTo>
                    <a:lnTo>
                      <a:pt x="196" y="63"/>
                    </a:lnTo>
                    <a:lnTo>
                      <a:pt x="183" y="78"/>
                    </a:lnTo>
                    <a:lnTo>
                      <a:pt x="172" y="78"/>
                    </a:lnTo>
                    <a:lnTo>
                      <a:pt x="153" y="82"/>
                    </a:lnTo>
                    <a:lnTo>
                      <a:pt x="135" y="80"/>
                    </a:lnTo>
                    <a:lnTo>
                      <a:pt x="126" y="97"/>
                    </a:lnTo>
                    <a:lnTo>
                      <a:pt x="111" y="98"/>
                    </a:lnTo>
                    <a:lnTo>
                      <a:pt x="98" y="97"/>
                    </a:lnTo>
                    <a:lnTo>
                      <a:pt x="87" y="95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83" name="Freeform 64"/>
              <p:cNvSpPr>
                <a:spLocks/>
              </p:cNvSpPr>
              <p:nvPr/>
            </p:nvSpPr>
            <p:spPr bwMode="auto">
              <a:xfrm>
                <a:off x="2824" y="3374"/>
                <a:ext cx="107" cy="8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7"/>
                  </a:cxn>
                  <a:cxn ang="0">
                    <a:pos x="11" y="26"/>
                  </a:cxn>
                  <a:cxn ang="0">
                    <a:pos x="24" y="30"/>
                  </a:cxn>
                  <a:cxn ang="0">
                    <a:pos x="39" y="46"/>
                  </a:cxn>
                  <a:cxn ang="0">
                    <a:pos x="52" y="54"/>
                  </a:cxn>
                  <a:cxn ang="0">
                    <a:pos x="74" y="70"/>
                  </a:cxn>
                  <a:cxn ang="0">
                    <a:pos x="87" y="76"/>
                  </a:cxn>
                  <a:cxn ang="0">
                    <a:pos x="103" y="87"/>
                  </a:cxn>
                  <a:cxn ang="0">
                    <a:pos x="107" y="81"/>
                  </a:cxn>
                  <a:cxn ang="0">
                    <a:pos x="74" y="56"/>
                  </a:cxn>
                  <a:cxn ang="0">
                    <a:pos x="72" y="44"/>
                  </a:cxn>
                  <a:cxn ang="0">
                    <a:pos x="68" y="33"/>
                  </a:cxn>
                  <a:cxn ang="0">
                    <a:pos x="54" y="20"/>
                  </a:cxn>
                  <a:cxn ang="0">
                    <a:pos x="50" y="22"/>
                  </a:cxn>
                  <a:cxn ang="0">
                    <a:pos x="32" y="9"/>
                  </a:cxn>
                  <a:cxn ang="0">
                    <a:pos x="22" y="4"/>
                  </a:cxn>
                  <a:cxn ang="0">
                    <a:pos x="9" y="0"/>
                  </a:cxn>
                </a:cxnLst>
                <a:rect l="0" t="0" r="r" b="b"/>
                <a:pathLst>
                  <a:path w="107" h="87">
                    <a:moveTo>
                      <a:pt x="9" y="0"/>
                    </a:moveTo>
                    <a:lnTo>
                      <a:pt x="0" y="7"/>
                    </a:lnTo>
                    <a:lnTo>
                      <a:pt x="11" y="26"/>
                    </a:lnTo>
                    <a:lnTo>
                      <a:pt x="24" y="30"/>
                    </a:lnTo>
                    <a:lnTo>
                      <a:pt x="39" y="46"/>
                    </a:lnTo>
                    <a:lnTo>
                      <a:pt x="52" y="54"/>
                    </a:lnTo>
                    <a:lnTo>
                      <a:pt x="74" y="70"/>
                    </a:lnTo>
                    <a:lnTo>
                      <a:pt x="87" y="76"/>
                    </a:lnTo>
                    <a:lnTo>
                      <a:pt x="103" y="87"/>
                    </a:lnTo>
                    <a:lnTo>
                      <a:pt x="107" y="81"/>
                    </a:lnTo>
                    <a:lnTo>
                      <a:pt x="74" y="56"/>
                    </a:lnTo>
                    <a:lnTo>
                      <a:pt x="72" y="44"/>
                    </a:lnTo>
                    <a:lnTo>
                      <a:pt x="68" y="33"/>
                    </a:lnTo>
                    <a:lnTo>
                      <a:pt x="54" y="20"/>
                    </a:lnTo>
                    <a:lnTo>
                      <a:pt x="50" y="22"/>
                    </a:lnTo>
                    <a:lnTo>
                      <a:pt x="32" y="9"/>
                    </a:lnTo>
                    <a:lnTo>
                      <a:pt x="22" y="4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84" name="Freeform 65"/>
              <p:cNvSpPr>
                <a:spLocks/>
              </p:cNvSpPr>
              <p:nvPr/>
            </p:nvSpPr>
            <p:spPr bwMode="auto">
              <a:xfrm>
                <a:off x="2858" y="3666"/>
                <a:ext cx="201" cy="54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57" y="4"/>
                  </a:cxn>
                  <a:cxn ang="0">
                    <a:pos x="64" y="11"/>
                  </a:cxn>
                  <a:cxn ang="0">
                    <a:pos x="70" y="13"/>
                  </a:cxn>
                  <a:cxn ang="0">
                    <a:pos x="81" y="7"/>
                  </a:cxn>
                  <a:cxn ang="0">
                    <a:pos x="88" y="4"/>
                  </a:cxn>
                  <a:cxn ang="0">
                    <a:pos x="120" y="7"/>
                  </a:cxn>
                  <a:cxn ang="0">
                    <a:pos x="151" y="6"/>
                  </a:cxn>
                  <a:cxn ang="0">
                    <a:pos x="160" y="15"/>
                  </a:cxn>
                  <a:cxn ang="0">
                    <a:pos x="160" y="20"/>
                  </a:cxn>
                  <a:cxn ang="0">
                    <a:pos x="182" y="17"/>
                  </a:cxn>
                  <a:cxn ang="0">
                    <a:pos x="194" y="19"/>
                  </a:cxn>
                  <a:cxn ang="0">
                    <a:pos x="201" y="26"/>
                  </a:cxn>
                  <a:cxn ang="0">
                    <a:pos x="194" y="35"/>
                  </a:cxn>
                  <a:cxn ang="0">
                    <a:pos x="175" y="34"/>
                  </a:cxn>
                  <a:cxn ang="0">
                    <a:pos x="162" y="41"/>
                  </a:cxn>
                  <a:cxn ang="0">
                    <a:pos x="140" y="41"/>
                  </a:cxn>
                  <a:cxn ang="0">
                    <a:pos x="118" y="50"/>
                  </a:cxn>
                  <a:cxn ang="0">
                    <a:pos x="99" y="54"/>
                  </a:cxn>
                  <a:cxn ang="0">
                    <a:pos x="84" y="45"/>
                  </a:cxn>
                  <a:cxn ang="0">
                    <a:pos x="64" y="34"/>
                  </a:cxn>
                  <a:cxn ang="0">
                    <a:pos x="44" y="34"/>
                  </a:cxn>
                  <a:cxn ang="0">
                    <a:pos x="17" y="28"/>
                  </a:cxn>
                  <a:cxn ang="0">
                    <a:pos x="7" y="20"/>
                  </a:cxn>
                  <a:cxn ang="0">
                    <a:pos x="0" y="6"/>
                  </a:cxn>
                  <a:cxn ang="0">
                    <a:pos x="4" y="0"/>
                  </a:cxn>
                  <a:cxn ang="0">
                    <a:pos x="27" y="4"/>
                  </a:cxn>
                  <a:cxn ang="0">
                    <a:pos x="42" y="11"/>
                  </a:cxn>
                </a:cxnLst>
                <a:rect l="0" t="0" r="r" b="b"/>
                <a:pathLst>
                  <a:path w="201" h="54">
                    <a:moveTo>
                      <a:pt x="42" y="11"/>
                    </a:moveTo>
                    <a:lnTo>
                      <a:pt x="57" y="4"/>
                    </a:lnTo>
                    <a:lnTo>
                      <a:pt x="64" y="11"/>
                    </a:lnTo>
                    <a:lnTo>
                      <a:pt x="70" y="13"/>
                    </a:lnTo>
                    <a:lnTo>
                      <a:pt x="81" y="7"/>
                    </a:lnTo>
                    <a:lnTo>
                      <a:pt x="88" y="4"/>
                    </a:lnTo>
                    <a:lnTo>
                      <a:pt x="120" y="7"/>
                    </a:lnTo>
                    <a:lnTo>
                      <a:pt x="151" y="6"/>
                    </a:lnTo>
                    <a:lnTo>
                      <a:pt x="160" y="15"/>
                    </a:lnTo>
                    <a:lnTo>
                      <a:pt x="160" y="20"/>
                    </a:lnTo>
                    <a:lnTo>
                      <a:pt x="182" y="17"/>
                    </a:lnTo>
                    <a:lnTo>
                      <a:pt x="194" y="19"/>
                    </a:lnTo>
                    <a:lnTo>
                      <a:pt x="201" y="26"/>
                    </a:lnTo>
                    <a:lnTo>
                      <a:pt x="194" y="35"/>
                    </a:lnTo>
                    <a:lnTo>
                      <a:pt x="175" y="34"/>
                    </a:lnTo>
                    <a:lnTo>
                      <a:pt x="162" y="41"/>
                    </a:lnTo>
                    <a:lnTo>
                      <a:pt x="140" y="41"/>
                    </a:lnTo>
                    <a:lnTo>
                      <a:pt x="118" y="50"/>
                    </a:lnTo>
                    <a:lnTo>
                      <a:pt x="99" y="54"/>
                    </a:lnTo>
                    <a:lnTo>
                      <a:pt x="84" y="45"/>
                    </a:lnTo>
                    <a:lnTo>
                      <a:pt x="64" y="34"/>
                    </a:lnTo>
                    <a:lnTo>
                      <a:pt x="44" y="34"/>
                    </a:lnTo>
                    <a:lnTo>
                      <a:pt x="17" y="28"/>
                    </a:lnTo>
                    <a:lnTo>
                      <a:pt x="7" y="20"/>
                    </a:lnTo>
                    <a:lnTo>
                      <a:pt x="0" y="6"/>
                    </a:lnTo>
                    <a:lnTo>
                      <a:pt x="4" y="0"/>
                    </a:lnTo>
                    <a:lnTo>
                      <a:pt x="27" y="4"/>
                    </a:lnTo>
                    <a:lnTo>
                      <a:pt x="42" y="11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85" name="Freeform 66"/>
              <p:cNvSpPr>
                <a:spLocks/>
              </p:cNvSpPr>
              <p:nvPr/>
            </p:nvSpPr>
            <p:spPr bwMode="auto">
              <a:xfrm>
                <a:off x="2944" y="3271"/>
                <a:ext cx="30" cy="2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1" y="0"/>
                  </a:cxn>
                  <a:cxn ang="0">
                    <a:pos x="2" y="6"/>
                  </a:cxn>
                  <a:cxn ang="0">
                    <a:pos x="0" y="15"/>
                  </a:cxn>
                  <a:cxn ang="0">
                    <a:pos x="0" y="26"/>
                  </a:cxn>
                  <a:cxn ang="0">
                    <a:pos x="9" y="28"/>
                  </a:cxn>
                  <a:cxn ang="0">
                    <a:pos x="26" y="17"/>
                  </a:cxn>
                  <a:cxn ang="0">
                    <a:pos x="30" y="0"/>
                  </a:cxn>
                </a:cxnLst>
                <a:rect l="0" t="0" r="r" b="b"/>
                <a:pathLst>
                  <a:path w="30" h="28">
                    <a:moveTo>
                      <a:pt x="30" y="0"/>
                    </a:moveTo>
                    <a:lnTo>
                      <a:pt x="11" y="0"/>
                    </a:lnTo>
                    <a:lnTo>
                      <a:pt x="2" y="6"/>
                    </a:lnTo>
                    <a:lnTo>
                      <a:pt x="0" y="15"/>
                    </a:lnTo>
                    <a:lnTo>
                      <a:pt x="0" y="26"/>
                    </a:lnTo>
                    <a:lnTo>
                      <a:pt x="9" y="28"/>
                    </a:lnTo>
                    <a:lnTo>
                      <a:pt x="26" y="17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86" name="Freeform 67"/>
              <p:cNvSpPr>
                <a:spLocks/>
              </p:cNvSpPr>
              <p:nvPr/>
            </p:nvSpPr>
            <p:spPr bwMode="auto">
              <a:xfrm>
                <a:off x="3148" y="3534"/>
                <a:ext cx="41" cy="22"/>
              </a:xfrm>
              <a:custGeom>
                <a:avLst/>
                <a:gdLst/>
                <a:ahLst/>
                <a:cxnLst>
                  <a:cxn ang="0">
                    <a:pos x="41" y="6"/>
                  </a:cxn>
                  <a:cxn ang="0">
                    <a:pos x="22" y="22"/>
                  </a:cxn>
                  <a:cxn ang="0">
                    <a:pos x="9" y="22"/>
                  </a:cxn>
                  <a:cxn ang="0">
                    <a:pos x="0" y="15"/>
                  </a:cxn>
                  <a:cxn ang="0">
                    <a:pos x="6" y="2"/>
                  </a:cxn>
                  <a:cxn ang="0">
                    <a:pos x="26" y="0"/>
                  </a:cxn>
                  <a:cxn ang="0">
                    <a:pos x="41" y="6"/>
                  </a:cxn>
                </a:cxnLst>
                <a:rect l="0" t="0" r="r" b="b"/>
                <a:pathLst>
                  <a:path w="41" h="22">
                    <a:moveTo>
                      <a:pt x="41" y="6"/>
                    </a:moveTo>
                    <a:lnTo>
                      <a:pt x="22" y="22"/>
                    </a:lnTo>
                    <a:lnTo>
                      <a:pt x="9" y="22"/>
                    </a:lnTo>
                    <a:lnTo>
                      <a:pt x="0" y="15"/>
                    </a:lnTo>
                    <a:lnTo>
                      <a:pt x="6" y="2"/>
                    </a:lnTo>
                    <a:lnTo>
                      <a:pt x="26" y="0"/>
                    </a:lnTo>
                    <a:lnTo>
                      <a:pt x="41" y="6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87" name="Freeform 68"/>
              <p:cNvSpPr>
                <a:spLocks/>
              </p:cNvSpPr>
              <p:nvPr/>
            </p:nvSpPr>
            <p:spPr bwMode="auto">
              <a:xfrm>
                <a:off x="3154" y="3584"/>
                <a:ext cx="42" cy="3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11"/>
                  </a:cxn>
                  <a:cxn ang="0">
                    <a:pos x="16" y="29"/>
                  </a:cxn>
                  <a:cxn ang="0">
                    <a:pos x="5" y="34"/>
                  </a:cxn>
                  <a:cxn ang="0">
                    <a:pos x="0" y="32"/>
                  </a:cxn>
                  <a:cxn ang="0">
                    <a:pos x="4" y="20"/>
                  </a:cxn>
                  <a:cxn ang="0">
                    <a:pos x="22" y="6"/>
                  </a:cxn>
                  <a:cxn ang="0">
                    <a:pos x="42" y="0"/>
                  </a:cxn>
                </a:cxnLst>
                <a:rect l="0" t="0" r="r" b="b"/>
                <a:pathLst>
                  <a:path w="42" h="34">
                    <a:moveTo>
                      <a:pt x="42" y="0"/>
                    </a:moveTo>
                    <a:lnTo>
                      <a:pt x="42" y="11"/>
                    </a:lnTo>
                    <a:lnTo>
                      <a:pt x="16" y="29"/>
                    </a:lnTo>
                    <a:lnTo>
                      <a:pt x="5" y="34"/>
                    </a:lnTo>
                    <a:lnTo>
                      <a:pt x="0" y="32"/>
                    </a:lnTo>
                    <a:lnTo>
                      <a:pt x="4" y="20"/>
                    </a:lnTo>
                    <a:lnTo>
                      <a:pt x="22" y="6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88" name="Freeform 69"/>
              <p:cNvSpPr>
                <a:spLocks/>
              </p:cNvSpPr>
              <p:nvPr/>
            </p:nvSpPr>
            <p:spPr bwMode="auto">
              <a:xfrm>
                <a:off x="3000" y="3319"/>
                <a:ext cx="52" cy="3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52" y="26"/>
                  </a:cxn>
                  <a:cxn ang="0">
                    <a:pos x="48" y="33"/>
                  </a:cxn>
                  <a:cxn ang="0">
                    <a:pos x="35" y="37"/>
                  </a:cxn>
                  <a:cxn ang="0">
                    <a:pos x="33" y="28"/>
                  </a:cxn>
                  <a:cxn ang="0">
                    <a:pos x="28" y="24"/>
                  </a:cxn>
                  <a:cxn ang="0">
                    <a:pos x="20" y="28"/>
                  </a:cxn>
                  <a:cxn ang="0">
                    <a:pos x="11" y="22"/>
                  </a:cxn>
                  <a:cxn ang="0">
                    <a:pos x="7" y="17"/>
                  </a:cxn>
                  <a:cxn ang="0">
                    <a:pos x="13" y="13"/>
                  </a:cxn>
                  <a:cxn ang="0">
                    <a:pos x="2" y="19"/>
                  </a:cxn>
                  <a:cxn ang="0">
                    <a:pos x="0" y="13"/>
                  </a:cxn>
                  <a:cxn ang="0">
                    <a:pos x="15" y="7"/>
                  </a:cxn>
                  <a:cxn ang="0">
                    <a:pos x="28" y="0"/>
                  </a:cxn>
                </a:cxnLst>
                <a:rect l="0" t="0" r="r" b="b"/>
                <a:pathLst>
                  <a:path w="52" h="37">
                    <a:moveTo>
                      <a:pt x="28" y="0"/>
                    </a:moveTo>
                    <a:lnTo>
                      <a:pt x="52" y="26"/>
                    </a:lnTo>
                    <a:lnTo>
                      <a:pt x="48" y="33"/>
                    </a:lnTo>
                    <a:lnTo>
                      <a:pt x="35" y="37"/>
                    </a:lnTo>
                    <a:lnTo>
                      <a:pt x="33" y="28"/>
                    </a:lnTo>
                    <a:lnTo>
                      <a:pt x="28" y="24"/>
                    </a:lnTo>
                    <a:lnTo>
                      <a:pt x="20" y="28"/>
                    </a:lnTo>
                    <a:lnTo>
                      <a:pt x="11" y="22"/>
                    </a:lnTo>
                    <a:lnTo>
                      <a:pt x="7" y="17"/>
                    </a:lnTo>
                    <a:lnTo>
                      <a:pt x="13" y="13"/>
                    </a:lnTo>
                    <a:lnTo>
                      <a:pt x="2" y="19"/>
                    </a:lnTo>
                    <a:lnTo>
                      <a:pt x="0" y="13"/>
                    </a:lnTo>
                    <a:lnTo>
                      <a:pt x="15" y="7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</p:grpSp>
        <p:grpSp>
          <p:nvGrpSpPr>
            <p:cNvPr id="27" name="Group 70"/>
            <p:cNvGrpSpPr>
              <a:grpSpLocks/>
            </p:cNvGrpSpPr>
            <p:nvPr/>
          </p:nvGrpSpPr>
          <p:grpSpPr bwMode="auto">
            <a:xfrm>
              <a:off x="2085" y="2467"/>
              <a:ext cx="610" cy="654"/>
              <a:chOff x="1150" y="2193"/>
              <a:chExt cx="764" cy="906"/>
            </a:xfrm>
            <a:grpFill/>
          </p:grpSpPr>
          <p:sp>
            <p:nvSpPr>
              <p:cNvPr id="78" name="Freeform 71"/>
              <p:cNvSpPr>
                <a:spLocks/>
              </p:cNvSpPr>
              <p:nvPr/>
            </p:nvSpPr>
            <p:spPr bwMode="auto">
              <a:xfrm>
                <a:off x="1846" y="2977"/>
                <a:ext cx="68" cy="12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46" y="26"/>
                  </a:cxn>
                  <a:cxn ang="0">
                    <a:pos x="20" y="26"/>
                  </a:cxn>
                  <a:cxn ang="0">
                    <a:pos x="0" y="41"/>
                  </a:cxn>
                  <a:cxn ang="0">
                    <a:pos x="4" y="62"/>
                  </a:cxn>
                  <a:cxn ang="0">
                    <a:pos x="4" y="96"/>
                  </a:cxn>
                  <a:cxn ang="0">
                    <a:pos x="20" y="122"/>
                  </a:cxn>
                  <a:cxn ang="0">
                    <a:pos x="38" y="115"/>
                  </a:cxn>
                  <a:cxn ang="0">
                    <a:pos x="42" y="100"/>
                  </a:cxn>
                  <a:cxn ang="0">
                    <a:pos x="61" y="66"/>
                  </a:cxn>
                  <a:cxn ang="0">
                    <a:pos x="61" y="48"/>
                  </a:cxn>
                  <a:cxn ang="0">
                    <a:pos x="68" y="0"/>
                  </a:cxn>
                </a:cxnLst>
                <a:rect l="0" t="0" r="r" b="b"/>
                <a:pathLst>
                  <a:path w="68" h="122">
                    <a:moveTo>
                      <a:pt x="68" y="0"/>
                    </a:moveTo>
                    <a:lnTo>
                      <a:pt x="46" y="26"/>
                    </a:lnTo>
                    <a:lnTo>
                      <a:pt x="20" y="26"/>
                    </a:lnTo>
                    <a:lnTo>
                      <a:pt x="0" y="41"/>
                    </a:lnTo>
                    <a:lnTo>
                      <a:pt x="4" y="62"/>
                    </a:lnTo>
                    <a:lnTo>
                      <a:pt x="4" y="96"/>
                    </a:lnTo>
                    <a:lnTo>
                      <a:pt x="20" y="122"/>
                    </a:lnTo>
                    <a:lnTo>
                      <a:pt x="38" y="115"/>
                    </a:lnTo>
                    <a:lnTo>
                      <a:pt x="42" y="100"/>
                    </a:lnTo>
                    <a:lnTo>
                      <a:pt x="61" y="66"/>
                    </a:lnTo>
                    <a:lnTo>
                      <a:pt x="61" y="48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79" name="Freeform 72"/>
              <p:cNvSpPr>
                <a:spLocks/>
              </p:cNvSpPr>
              <p:nvPr/>
            </p:nvSpPr>
            <p:spPr bwMode="auto">
              <a:xfrm>
                <a:off x="1150" y="2193"/>
                <a:ext cx="764" cy="746"/>
              </a:xfrm>
              <a:custGeom>
                <a:avLst/>
                <a:gdLst/>
                <a:ahLst/>
                <a:cxnLst>
                  <a:cxn ang="0">
                    <a:pos x="11" y="145"/>
                  </a:cxn>
                  <a:cxn ang="0">
                    <a:pos x="13" y="174"/>
                  </a:cxn>
                  <a:cxn ang="0">
                    <a:pos x="74" y="221"/>
                  </a:cxn>
                  <a:cxn ang="0">
                    <a:pos x="122" y="250"/>
                  </a:cxn>
                  <a:cxn ang="0">
                    <a:pos x="117" y="290"/>
                  </a:cxn>
                  <a:cxn ang="0">
                    <a:pos x="145" y="349"/>
                  </a:cxn>
                  <a:cxn ang="0">
                    <a:pos x="158" y="429"/>
                  </a:cxn>
                  <a:cxn ang="0">
                    <a:pos x="132" y="429"/>
                  </a:cxn>
                  <a:cxn ang="0">
                    <a:pos x="115" y="470"/>
                  </a:cxn>
                  <a:cxn ang="0">
                    <a:pos x="98" y="511"/>
                  </a:cxn>
                  <a:cxn ang="0">
                    <a:pos x="57" y="583"/>
                  </a:cxn>
                  <a:cxn ang="0">
                    <a:pos x="59" y="618"/>
                  </a:cxn>
                  <a:cxn ang="0">
                    <a:pos x="161" y="685"/>
                  </a:cxn>
                  <a:cxn ang="0">
                    <a:pos x="249" y="726"/>
                  </a:cxn>
                  <a:cxn ang="0">
                    <a:pos x="325" y="746"/>
                  </a:cxn>
                  <a:cxn ang="0">
                    <a:pos x="353" y="689"/>
                  </a:cxn>
                  <a:cxn ang="0">
                    <a:pos x="422" y="664"/>
                  </a:cxn>
                  <a:cxn ang="0">
                    <a:pos x="472" y="690"/>
                  </a:cxn>
                  <a:cxn ang="0">
                    <a:pos x="541" y="726"/>
                  </a:cxn>
                  <a:cxn ang="0">
                    <a:pos x="604" y="711"/>
                  </a:cxn>
                  <a:cxn ang="0">
                    <a:pos x="650" y="663"/>
                  </a:cxn>
                  <a:cxn ang="0">
                    <a:pos x="622" y="642"/>
                  </a:cxn>
                  <a:cxn ang="0">
                    <a:pos x="617" y="574"/>
                  </a:cxn>
                  <a:cxn ang="0">
                    <a:pos x="635" y="511"/>
                  </a:cxn>
                  <a:cxn ang="0">
                    <a:pos x="635" y="453"/>
                  </a:cxn>
                  <a:cxn ang="0">
                    <a:pos x="602" y="455"/>
                  </a:cxn>
                  <a:cxn ang="0">
                    <a:pos x="587" y="446"/>
                  </a:cxn>
                  <a:cxn ang="0">
                    <a:pos x="622" y="405"/>
                  </a:cxn>
                  <a:cxn ang="0">
                    <a:pos x="676" y="353"/>
                  </a:cxn>
                  <a:cxn ang="0">
                    <a:pos x="705" y="327"/>
                  </a:cxn>
                  <a:cxn ang="0">
                    <a:pos x="727" y="277"/>
                  </a:cxn>
                  <a:cxn ang="0">
                    <a:pos x="764" y="234"/>
                  </a:cxn>
                  <a:cxn ang="0">
                    <a:pos x="720" y="213"/>
                  </a:cxn>
                  <a:cxn ang="0">
                    <a:pos x="667" y="195"/>
                  </a:cxn>
                  <a:cxn ang="0">
                    <a:pos x="631" y="163"/>
                  </a:cxn>
                  <a:cxn ang="0">
                    <a:pos x="581" y="119"/>
                  </a:cxn>
                  <a:cxn ang="0">
                    <a:pos x="539" y="76"/>
                  </a:cxn>
                  <a:cxn ang="0">
                    <a:pos x="509" y="30"/>
                  </a:cxn>
                  <a:cxn ang="0">
                    <a:pos x="444" y="2"/>
                  </a:cxn>
                  <a:cxn ang="0">
                    <a:pos x="416" y="35"/>
                  </a:cxn>
                  <a:cxn ang="0">
                    <a:pos x="318" y="87"/>
                  </a:cxn>
                  <a:cxn ang="0">
                    <a:pos x="266" y="104"/>
                  </a:cxn>
                  <a:cxn ang="0">
                    <a:pos x="220" y="78"/>
                  </a:cxn>
                  <a:cxn ang="0">
                    <a:pos x="199" y="56"/>
                  </a:cxn>
                  <a:cxn ang="0">
                    <a:pos x="205" y="83"/>
                  </a:cxn>
                  <a:cxn ang="0">
                    <a:pos x="198" y="113"/>
                  </a:cxn>
                  <a:cxn ang="0">
                    <a:pos x="182" y="137"/>
                  </a:cxn>
                  <a:cxn ang="0">
                    <a:pos x="141" y="126"/>
                  </a:cxn>
                  <a:cxn ang="0">
                    <a:pos x="93" y="96"/>
                  </a:cxn>
                  <a:cxn ang="0">
                    <a:pos x="59" y="108"/>
                  </a:cxn>
                </a:cxnLst>
                <a:rect l="0" t="0" r="r" b="b"/>
                <a:pathLst>
                  <a:path w="764" h="746">
                    <a:moveTo>
                      <a:pt x="13" y="106"/>
                    </a:moveTo>
                    <a:lnTo>
                      <a:pt x="20" y="124"/>
                    </a:lnTo>
                    <a:lnTo>
                      <a:pt x="13" y="139"/>
                    </a:lnTo>
                    <a:lnTo>
                      <a:pt x="11" y="145"/>
                    </a:lnTo>
                    <a:lnTo>
                      <a:pt x="0" y="141"/>
                    </a:lnTo>
                    <a:lnTo>
                      <a:pt x="4" y="150"/>
                    </a:lnTo>
                    <a:lnTo>
                      <a:pt x="4" y="159"/>
                    </a:lnTo>
                    <a:lnTo>
                      <a:pt x="13" y="174"/>
                    </a:lnTo>
                    <a:lnTo>
                      <a:pt x="30" y="169"/>
                    </a:lnTo>
                    <a:lnTo>
                      <a:pt x="52" y="193"/>
                    </a:lnTo>
                    <a:lnTo>
                      <a:pt x="61" y="209"/>
                    </a:lnTo>
                    <a:lnTo>
                      <a:pt x="74" y="221"/>
                    </a:lnTo>
                    <a:lnTo>
                      <a:pt x="91" y="221"/>
                    </a:lnTo>
                    <a:lnTo>
                      <a:pt x="98" y="235"/>
                    </a:lnTo>
                    <a:lnTo>
                      <a:pt x="113" y="248"/>
                    </a:lnTo>
                    <a:lnTo>
                      <a:pt x="122" y="250"/>
                    </a:lnTo>
                    <a:lnTo>
                      <a:pt x="124" y="256"/>
                    </a:lnTo>
                    <a:lnTo>
                      <a:pt x="119" y="268"/>
                    </a:lnTo>
                    <a:lnTo>
                      <a:pt x="119" y="279"/>
                    </a:lnTo>
                    <a:lnTo>
                      <a:pt x="117" y="290"/>
                    </a:lnTo>
                    <a:lnTo>
                      <a:pt x="113" y="309"/>
                    </a:lnTo>
                    <a:lnTo>
                      <a:pt x="128" y="327"/>
                    </a:lnTo>
                    <a:lnTo>
                      <a:pt x="145" y="340"/>
                    </a:lnTo>
                    <a:lnTo>
                      <a:pt x="145" y="349"/>
                    </a:lnTo>
                    <a:lnTo>
                      <a:pt x="143" y="381"/>
                    </a:lnTo>
                    <a:lnTo>
                      <a:pt x="139" y="407"/>
                    </a:lnTo>
                    <a:lnTo>
                      <a:pt x="143" y="418"/>
                    </a:lnTo>
                    <a:lnTo>
                      <a:pt x="158" y="429"/>
                    </a:lnTo>
                    <a:lnTo>
                      <a:pt x="158" y="451"/>
                    </a:lnTo>
                    <a:lnTo>
                      <a:pt x="158" y="466"/>
                    </a:lnTo>
                    <a:lnTo>
                      <a:pt x="141" y="444"/>
                    </a:lnTo>
                    <a:lnTo>
                      <a:pt x="132" y="429"/>
                    </a:lnTo>
                    <a:lnTo>
                      <a:pt x="126" y="433"/>
                    </a:lnTo>
                    <a:lnTo>
                      <a:pt x="130" y="444"/>
                    </a:lnTo>
                    <a:lnTo>
                      <a:pt x="124" y="457"/>
                    </a:lnTo>
                    <a:lnTo>
                      <a:pt x="115" y="470"/>
                    </a:lnTo>
                    <a:lnTo>
                      <a:pt x="109" y="479"/>
                    </a:lnTo>
                    <a:lnTo>
                      <a:pt x="117" y="488"/>
                    </a:lnTo>
                    <a:lnTo>
                      <a:pt x="111" y="498"/>
                    </a:lnTo>
                    <a:lnTo>
                      <a:pt x="98" y="511"/>
                    </a:lnTo>
                    <a:lnTo>
                      <a:pt x="96" y="522"/>
                    </a:lnTo>
                    <a:lnTo>
                      <a:pt x="89" y="535"/>
                    </a:lnTo>
                    <a:lnTo>
                      <a:pt x="69" y="559"/>
                    </a:lnTo>
                    <a:lnTo>
                      <a:pt x="57" y="583"/>
                    </a:lnTo>
                    <a:lnTo>
                      <a:pt x="57" y="587"/>
                    </a:lnTo>
                    <a:lnTo>
                      <a:pt x="63" y="594"/>
                    </a:lnTo>
                    <a:lnTo>
                      <a:pt x="56" y="605"/>
                    </a:lnTo>
                    <a:lnTo>
                      <a:pt x="59" y="618"/>
                    </a:lnTo>
                    <a:lnTo>
                      <a:pt x="70" y="635"/>
                    </a:lnTo>
                    <a:lnTo>
                      <a:pt x="117" y="661"/>
                    </a:lnTo>
                    <a:lnTo>
                      <a:pt x="150" y="689"/>
                    </a:lnTo>
                    <a:lnTo>
                      <a:pt x="161" y="685"/>
                    </a:lnTo>
                    <a:lnTo>
                      <a:pt x="178" y="679"/>
                    </a:lnTo>
                    <a:lnTo>
                      <a:pt x="236" y="703"/>
                    </a:lnTo>
                    <a:lnTo>
                      <a:pt x="244" y="711"/>
                    </a:lnTo>
                    <a:lnTo>
                      <a:pt x="249" y="726"/>
                    </a:lnTo>
                    <a:lnTo>
                      <a:pt x="259" y="731"/>
                    </a:lnTo>
                    <a:lnTo>
                      <a:pt x="272" y="733"/>
                    </a:lnTo>
                    <a:lnTo>
                      <a:pt x="292" y="744"/>
                    </a:lnTo>
                    <a:lnTo>
                      <a:pt x="325" y="746"/>
                    </a:lnTo>
                    <a:lnTo>
                      <a:pt x="335" y="733"/>
                    </a:lnTo>
                    <a:lnTo>
                      <a:pt x="338" y="718"/>
                    </a:lnTo>
                    <a:lnTo>
                      <a:pt x="338" y="702"/>
                    </a:lnTo>
                    <a:lnTo>
                      <a:pt x="353" y="689"/>
                    </a:lnTo>
                    <a:lnTo>
                      <a:pt x="381" y="674"/>
                    </a:lnTo>
                    <a:lnTo>
                      <a:pt x="394" y="672"/>
                    </a:lnTo>
                    <a:lnTo>
                      <a:pt x="409" y="664"/>
                    </a:lnTo>
                    <a:lnTo>
                      <a:pt x="422" y="664"/>
                    </a:lnTo>
                    <a:lnTo>
                      <a:pt x="437" y="674"/>
                    </a:lnTo>
                    <a:lnTo>
                      <a:pt x="448" y="687"/>
                    </a:lnTo>
                    <a:lnTo>
                      <a:pt x="461" y="687"/>
                    </a:lnTo>
                    <a:lnTo>
                      <a:pt x="472" y="690"/>
                    </a:lnTo>
                    <a:lnTo>
                      <a:pt x="494" y="692"/>
                    </a:lnTo>
                    <a:lnTo>
                      <a:pt x="509" y="711"/>
                    </a:lnTo>
                    <a:lnTo>
                      <a:pt x="522" y="720"/>
                    </a:lnTo>
                    <a:lnTo>
                      <a:pt x="541" y="726"/>
                    </a:lnTo>
                    <a:lnTo>
                      <a:pt x="557" y="735"/>
                    </a:lnTo>
                    <a:lnTo>
                      <a:pt x="566" y="737"/>
                    </a:lnTo>
                    <a:lnTo>
                      <a:pt x="589" y="714"/>
                    </a:lnTo>
                    <a:lnTo>
                      <a:pt x="604" y="711"/>
                    </a:lnTo>
                    <a:lnTo>
                      <a:pt x="615" y="702"/>
                    </a:lnTo>
                    <a:lnTo>
                      <a:pt x="631" y="690"/>
                    </a:lnTo>
                    <a:lnTo>
                      <a:pt x="652" y="689"/>
                    </a:lnTo>
                    <a:lnTo>
                      <a:pt x="650" y="663"/>
                    </a:lnTo>
                    <a:lnTo>
                      <a:pt x="646" y="655"/>
                    </a:lnTo>
                    <a:lnTo>
                      <a:pt x="637" y="642"/>
                    </a:lnTo>
                    <a:lnTo>
                      <a:pt x="630" y="644"/>
                    </a:lnTo>
                    <a:lnTo>
                      <a:pt x="622" y="642"/>
                    </a:lnTo>
                    <a:lnTo>
                      <a:pt x="615" y="631"/>
                    </a:lnTo>
                    <a:lnTo>
                      <a:pt x="613" y="605"/>
                    </a:lnTo>
                    <a:lnTo>
                      <a:pt x="628" y="588"/>
                    </a:lnTo>
                    <a:lnTo>
                      <a:pt x="617" y="574"/>
                    </a:lnTo>
                    <a:lnTo>
                      <a:pt x="617" y="568"/>
                    </a:lnTo>
                    <a:lnTo>
                      <a:pt x="639" y="546"/>
                    </a:lnTo>
                    <a:lnTo>
                      <a:pt x="639" y="538"/>
                    </a:lnTo>
                    <a:lnTo>
                      <a:pt x="635" y="511"/>
                    </a:lnTo>
                    <a:lnTo>
                      <a:pt x="648" y="498"/>
                    </a:lnTo>
                    <a:lnTo>
                      <a:pt x="637" y="483"/>
                    </a:lnTo>
                    <a:lnTo>
                      <a:pt x="637" y="472"/>
                    </a:lnTo>
                    <a:lnTo>
                      <a:pt x="635" y="453"/>
                    </a:lnTo>
                    <a:lnTo>
                      <a:pt x="630" y="448"/>
                    </a:lnTo>
                    <a:lnTo>
                      <a:pt x="617" y="448"/>
                    </a:lnTo>
                    <a:lnTo>
                      <a:pt x="605" y="451"/>
                    </a:lnTo>
                    <a:lnTo>
                      <a:pt x="602" y="455"/>
                    </a:lnTo>
                    <a:lnTo>
                      <a:pt x="594" y="462"/>
                    </a:lnTo>
                    <a:lnTo>
                      <a:pt x="583" y="466"/>
                    </a:lnTo>
                    <a:lnTo>
                      <a:pt x="579" y="455"/>
                    </a:lnTo>
                    <a:lnTo>
                      <a:pt x="587" y="446"/>
                    </a:lnTo>
                    <a:lnTo>
                      <a:pt x="591" y="438"/>
                    </a:lnTo>
                    <a:lnTo>
                      <a:pt x="591" y="429"/>
                    </a:lnTo>
                    <a:lnTo>
                      <a:pt x="611" y="409"/>
                    </a:lnTo>
                    <a:lnTo>
                      <a:pt x="622" y="405"/>
                    </a:lnTo>
                    <a:lnTo>
                      <a:pt x="624" y="390"/>
                    </a:lnTo>
                    <a:lnTo>
                      <a:pt x="635" y="377"/>
                    </a:lnTo>
                    <a:lnTo>
                      <a:pt x="667" y="353"/>
                    </a:lnTo>
                    <a:lnTo>
                      <a:pt x="676" y="353"/>
                    </a:lnTo>
                    <a:lnTo>
                      <a:pt x="680" y="344"/>
                    </a:lnTo>
                    <a:lnTo>
                      <a:pt x="691" y="333"/>
                    </a:lnTo>
                    <a:lnTo>
                      <a:pt x="700" y="333"/>
                    </a:lnTo>
                    <a:lnTo>
                      <a:pt x="705" y="327"/>
                    </a:lnTo>
                    <a:lnTo>
                      <a:pt x="710" y="323"/>
                    </a:lnTo>
                    <a:lnTo>
                      <a:pt x="718" y="310"/>
                    </a:lnTo>
                    <a:lnTo>
                      <a:pt x="725" y="290"/>
                    </a:lnTo>
                    <a:lnTo>
                      <a:pt x="727" y="277"/>
                    </a:lnTo>
                    <a:lnTo>
                      <a:pt x="727" y="266"/>
                    </a:lnTo>
                    <a:lnTo>
                      <a:pt x="738" y="252"/>
                    </a:lnTo>
                    <a:lnTo>
                      <a:pt x="755" y="243"/>
                    </a:lnTo>
                    <a:lnTo>
                      <a:pt x="764" y="234"/>
                    </a:lnTo>
                    <a:lnTo>
                      <a:pt x="764" y="230"/>
                    </a:lnTo>
                    <a:lnTo>
                      <a:pt x="749" y="219"/>
                    </a:lnTo>
                    <a:lnTo>
                      <a:pt x="742" y="215"/>
                    </a:lnTo>
                    <a:lnTo>
                      <a:pt x="720" y="213"/>
                    </a:lnTo>
                    <a:lnTo>
                      <a:pt x="694" y="209"/>
                    </a:lnTo>
                    <a:lnTo>
                      <a:pt x="685" y="208"/>
                    </a:lnTo>
                    <a:lnTo>
                      <a:pt x="676" y="204"/>
                    </a:lnTo>
                    <a:lnTo>
                      <a:pt x="667" y="195"/>
                    </a:lnTo>
                    <a:lnTo>
                      <a:pt x="659" y="180"/>
                    </a:lnTo>
                    <a:lnTo>
                      <a:pt x="652" y="171"/>
                    </a:lnTo>
                    <a:lnTo>
                      <a:pt x="642" y="167"/>
                    </a:lnTo>
                    <a:lnTo>
                      <a:pt x="631" y="163"/>
                    </a:lnTo>
                    <a:lnTo>
                      <a:pt x="626" y="161"/>
                    </a:lnTo>
                    <a:lnTo>
                      <a:pt x="611" y="148"/>
                    </a:lnTo>
                    <a:lnTo>
                      <a:pt x="592" y="133"/>
                    </a:lnTo>
                    <a:lnTo>
                      <a:pt x="581" y="119"/>
                    </a:lnTo>
                    <a:lnTo>
                      <a:pt x="568" y="115"/>
                    </a:lnTo>
                    <a:lnTo>
                      <a:pt x="561" y="109"/>
                    </a:lnTo>
                    <a:lnTo>
                      <a:pt x="555" y="95"/>
                    </a:lnTo>
                    <a:lnTo>
                      <a:pt x="539" y="76"/>
                    </a:lnTo>
                    <a:lnTo>
                      <a:pt x="535" y="63"/>
                    </a:lnTo>
                    <a:lnTo>
                      <a:pt x="522" y="50"/>
                    </a:lnTo>
                    <a:lnTo>
                      <a:pt x="516" y="39"/>
                    </a:lnTo>
                    <a:lnTo>
                      <a:pt x="509" y="30"/>
                    </a:lnTo>
                    <a:lnTo>
                      <a:pt x="496" y="20"/>
                    </a:lnTo>
                    <a:lnTo>
                      <a:pt x="483" y="6"/>
                    </a:lnTo>
                    <a:lnTo>
                      <a:pt x="472" y="0"/>
                    </a:lnTo>
                    <a:lnTo>
                      <a:pt x="444" y="2"/>
                    </a:lnTo>
                    <a:lnTo>
                      <a:pt x="433" y="2"/>
                    </a:lnTo>
                    <a:lnTo>
                      <a:pt x="418" y="13"/>
                    </a:lnTo>
                    <a:lnTo>
                      <a:pt x="427" y="22"/>
                    </a:lnTo>
                    <a:lnTo>
                      <a:pt x="416" y="35"/>
                    </a:lnTo>
                    <a:lnTo>
                      <a:pt x="388" y="70"/>
                    </a:lnTo>
                    <a:lnTo>
                      <a:pt x="374" y="78"/>
                    </a:lnTo>
                    <a:lnTo>
                      <a:pt x="335" y="82"/>
                    </a:lnTo>
                    <a:lnTo>
                      <a:pt x="318" y="87"/>
                    </a:lnTo>
                    <a:lnTo>
                      <a:pt x="309" y="96"/>
                    </a:lnTo>
                    <a:lnTo>
                      <a:pt x="305" y="104"/>
                    </a:lnTo>
                    <a:lnTo>
                      <a:pt x="290" y="100"/>
                    </a:lnTo>
                    <a:lnTo>
                      <a:pt x="266" y="104"/>
                    </a:lnTo>
                    <a:lnTo>
                      <a:pt x="251" y="102"/>
                    </a:lnTo>
                    <a:lnTo>
                      <a:pt x="238" y="93"/>
                    </a:lnTo>
                    <a:lnTo>
                      <a:pt x="229" y="82"/>
                    </a:lnTo>
                    <a:lnTo>
                      <a:pt x="220" y="78"/>
                    </a:lnTo>
                    <a:lnTo>
                      <a:pt x="227" y="69"/>
                    </a:lnTo>
                    <a:lnTo>
                      <a:pt x="216" y="59"/>
                    </a:lnTo>
                    <a:lnTo>
                      <a:pt x="207" y="57"/>
                    </a:lnTo>
                    <a:lnTo>
                      <a:pt x="199" y="56"/>
                    </a:lnTo>
                    <a:lnTo>
                      <a:pt x="198" y="59"/>
                    </a:lnTo>
                    <a:lnTo>
                      <a:pt x="205" y="67"/>
                    </a:lnTo>
                    <a:lnTo>
                      <a:pt x="201" y="72"/>
                    </a:lnTo>
                    <a:lnTo>
                      <a:pt x="205" y="83"/>
                    </a:lnTo>
                    <a:lnTo>
                      <a:pt x="207" y="96"/>
                    </a:lnTo>
                    <a:lnTo>
                      <a:pt x="207" y="106"/>
                    </a:lnTo>
                    <a:lnTo>
                      <a:pt x="205" y="108"/>
                    </a:lnTo>
                    <a:lnTo>
                      <a:pt x="198" y="113"/>
                    </a:lnTo>
                    <a:lnTo>
                      <a:pt x="196" y="122"/>
                    </a:lnTo>
                    <a:lnTo>
                      <a:pt x="196" y="132"/>
                    </a:lnTo>
                    <a:lnTo>
                      <a:pt x="194" y="139"/>
                    </a:lnTo>
                    <a:lnTo>
                      <a:pt x="182" y="137"/>
                    </a:lnTo>
                    <a:lnTo>
                      <a:pt x="169" y="130"/>
                    </a:lnTo>
                    <a:lnTo>
                      <a:pt x="161" y="137"/>
                    </a:lnTo>
                    <a:lnTo>
                      <a:pt x="148" y="128"/>
                    </a:lnTo>
                    <a:lnTo>
                      <a:pt x="141" y="126"/>
                    </a:lnTo>
                    <a:lnTo>
                      <a:pt x="132" y="133"/>
                    </a:lnTo>
                    <a:lnTo>
                      <a:pt x="124" y="132"/>
                    </a:lnTo>
                    <a:lnTo>
                      <a:pt x="124" y="126"/>
                    </a:lnTo>
                    <a:lnTo>
                      <a:pt x="93" y="96"/>
                    </a:lnTo>
                    <a:lnTo>
                      <a:pt x="85" y="95"/>
                    </a:lnTo>
                    <a:lnTo>
                      <a:pt x="80" y="100"/>
                    </a:lnTo>
                    <a:lnTo>
                      <a:pt x="67" y="106"/>
                    </a:lnTo>
                    <a:lnTo>
                      <a:pt x="59" y="108"/>
                    </a:lnTo>
                    <a:lnTo>
                      <a:pt x="50" y="98"/>
                    </a:lnTo>
                    <a:lnTo>
                      <a:pt x="28" y="98"/>
                    </a:lnTo>
                    <a:lnTo>
                      <a:pt x="13" y="106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</p:grpSp>
        <p:sp>
          <p:nvSpPr>
            <p:cNvPr id="28" name="Freeform 73"/>
            <p:cNvSpPr>
              <a:spLocks/>
            </p:cNvSpPr>
            <p:nvPr/>
          </p:nvSpPr>
          <p:spPr bwMode="auto">
            <a:xfrm>
              <a:off x="3273" y="2105"/>
              <a:ext cx="296" cy="140"/>
            </a:xfrm>
            <a:custGeom>
              <a:avLst/>
              <a:gdLst/>
              <a:ahLst/>
              <a:cxnLst>
                <a:cxn ang="0">
                  <a:pos x="91" y="65"/>
                </a:cxn>
                <a:cxn ang="0">
                  <a:pos x="83" y="39"/>
                </a:cxn>
                <a:cxn ang="0">
                  <a:pos x="59" y="26"/>
                </a:cxn>
                <a:cxn ang="0">
                  <a:pos x="33" y="46"/>
                </a:cxn>
                <a:cxn ang="0">
                  <a:pos x="17" y="89"/>
                </a:cxn>
                <a:cxn ang="0">
                  <a:pos x="13" y="104"/>
                </a:cxn>
                <a:cxn ang="0">
                  <a:pos x="0" y="119"/>
                </a:cxn>
                <a:cxn ang="0">
                  <a:pos x="4" y="149"/>
                </a:cxn>
                <a:cxn ang="0">
                  <a:pos x="15" y="169"/>
                </a:cxn>
                <a:cxn ang="0">
                  <a:pos x="48" y="152"/>
                </a:cxn>
                <a:cxn ang="0">
                  <a:pos x="70" y="149"/>
                </a:cxn>
                <a:cxn ang="0">
                  <a:pos x="98" y="156"/>
                </a:cxn>
                <a:cxn ang="0">
                  <a:pos x="126" y="149"/>
                </a:cxn>
                <a:cxn ang="0">
                  <a:pos x="144" y="154"/>
                </a:cxn>
                <a:cxn ang="0">
                  <a:pos x="168" y="149"/>
                </a:cxn>
                <a:cxn ang="0">
                  <a:pos x="196" y="147"/>
                </a:cxn>
                <a:cxn ang="0">
                  <a:pos x="224" y="165"/>
                </a:cxn>
                <a:cxn ang="0">
                  <a:pos x="262" y="181"/>
                </a:cxn>
                <a:cxn ang="0">
                  <a:pos x="284" y="194"/>
                </a:cxn>
                <a:cxn ang="0">
                  <a:pos x="317" y="185"/>
                </a:cxn>
                <a:cxn ang="0">
                  <a:pos x="334" y="167"/>
                </a:cxn>
                <a:cxn ang="0">
                  <a:pos x="365" y="134"/>
                </a:cxn>
                <a:cxn ang="0">
                  <a:pos x="367" y="91"/>
                </a:cxn>
                <a:cxn ang="0">
                  <a:pos x="341" y="69"/>
                </a:cxn>
                <a:cxn ang="0">
                  <a:pos x="327" y="33"/>
                </a:cxn>
                <a:cxn ang="0">
                  <a:pos x="303" y="19"/>
                </a:cxn>
                <a:cxn ang="0">
                  <a:pos x="260" y="30"/>
                </a:cxn>
                <a:cxn ang="0">
                  <a:pos x="235" y="19"/>
                </a:cxn>
                <a:cxn ang="0">
                  <a:pos x="213" y="4"/>
                </a:cxn>
                <a:cxn ang="0">
                  <a:pos x="191" y="0"/>
                </a:cxn>
                <a:cxn ang="0">
                  <a:pos x="167" y="4"/>
                </a:cxn>
                <a:cxn ang="0">
                  <a:pos x="155" y="19"/>
                </a:cxn>
                <a:cxn ang="0">
                  <a:pos x="159" y="61"/>
                </a:cxn>
                <a:cxn ang="0">
                  <a:pos x="144" y="85"/>
                </a:cxn>
                <a:cxn ang="0">
                  <a:pos x="128" y="84"/>
                </a:cxn>
              </a:cxnLst>
              <a:rect l="0" t="0" r="r" b="b"/>
              <a:pathLst>
                <a:path w="371" h="194">
                  <a:moveTo>
                    <a:pt x="109" y="76"/>
                  </a:moveTo>
                  <a:lnTo>
                    <a:pt x="91" y="65"/>
                  </a:lnTo>
                  <a:lnTo>
                    <a:pt x="87" y="52"/>
                  </a:lnTo>
                  <a:lnTo>
                    <a:pt x="83" y="39"/>
                  </a:lnTo>
                  <a:lnTo>
                    <a:pt x="74" y="26"/>
                  </a:lnTo>
                  <a:lnTo>
                    <a:pt x="59" y="26"/>
                  </a:lnTo>
                  <a:lnTo>
                    <a:pt x="48" y="32"/>
                  </a:lnTo>
                  <a:lnTo>
                    <a:pt x="33" y="46"/>
                  </a:lnTo>
                  <a:lnTo>
                    <a:pt x="15" y="80"/>
                  </a:lnTo>
                  <a:lnTo>
                    <a:pt x="17" y="89"/>
                  </a:lnTo>
                  <a:lnTo>
                    <a:pt x="17" y="98"/>
                  </a:lnTo>
                  <a:lnTo>
                    <a:pt x="13" y="104"/>
                  </a:lnTo>
                  <a:lnTo>
                    <a:pt x="6" y="111"/>
                  </a:lnTo>
                  <a:lnTo>
                    <a:pt x="0" y="119"/>
                  </a:lnTo>
                  <a:lnTo>
                    <a:pt x="4" y="128"/>
                  </a:lnTo>
                  <a:lnTo>
                    <a:pt x="4" y="149"/>
                  </a:lnTo>
                  <a:lnTo>
                    <a:pt x="7" y="165"/>
                  </a:lnTo>
                  <a:lnTo>
                    <a:pt x="15" y="169"/>
                  </a:lnTo>
                  <a:lnTo>
                    <a:pt x="30" y="163"/>
                  </a:lnTo>
                  <a:lnTo>
                    <a:pt x="48" y="152"/>
                  </a:lnTo>
                  <a:lnTo>
                    <a:pt x="56" y="145"/>
                  </a:lnTo>
                  <a:lnTo>
                    <a:pt x="70" y="149"/>
                  </a:lnTo>
                  <a:lnTo>
                    <a:pt x="85" y="152"/>
                  </a:lnTo>
                  <a:lnTo>
                    <a:pt x="98" y="156"/>
                  </a:lnTo>
                  <a:lnTo>
                    <a:pt x="107" y="160"/>
                  </a:lnTo>
                  <a:lnTo>
                    <a:pt x="126" y="149"/>
                  </a:lnTo>
                  <a:lnTo>
                    <a:pt x="135" y="149"/>
                  </a:lnTo>
                  <a:lnTo>
                    <a:pt x="144" y="154"/>
                  </a:lnTo>
                  <a:lnTo>
                    <a:pt x="157" y="158"/>
                  </a:lnTo>
                  <a:lnTo>
                    <a:pt x="168" y="149"/>
                  </a:lnTo>
                  <a:lnTo>
                    <a:pt x="185" y="145"/>
                  </a:lnTo>
                  <a:lnTo>
                    <a:pt x="196" y="147"/>
                  </a:lnTo>
                  <a:lnTo>
                    <a:pt x="205" y="163"/>
                  </a:lnTo>
                  <a:lnTo>
                    <a:pt x="224" y="165"/>
                  </a:lnTo>
                  <a:lnTo>
                    <a:pt x="247" y="163"/>
                  </a:lnTo>
                  <a:lnTo>
                    <a:pt x="262" y="181"/>
                  </a:lnTo>
                  <a:lnTo>
                    <a:pt x="273" y="192"/>
                  </a:lnTo>
                  <a:lnTo>
                    <a:pt x="284" y="194"/>
                  </a:lnTo>
                  <a:lnTo>
                    <a:pt x="301" y="187"/>
                  </a:lnTo>
                  <a:lnTo>
                    <a:pt x="317" y="185"/>
                  </a:lnTo>
                  <a:lnTo>
                    <a:pt x="328" y="176"/>
                  </a:lnTo>
                  <a:lnTo>
                    <a:pt x="334" y="167"/>
                  </a:lnTo>
                  <a:lnTo>
                    <a:pt x="354" y="145"/>
                  </a:lnTo>
                  <a:lnTo>
                    <a:pt x="365" y="134"/>
                  </a:lnTo>
                  <a:lnTo>
                    <a:pt x="371" y="117"/>
                  </a:lnTo>
                  <a:lnTo>
                    <a:pt x="367" y="91"/>
                  </a:lnTo>
                  <a:lnTo>
                    <a:pt x="358" y="85"/>
                  </a:lnTo>
                  <a:lnTo>
                    <a:pt x="341" y="69"/>
                  </a:lnTo>
                  <a:lnTo>
                    <a:pt x="334" y="52"/>
                  </a:lnTo>
                  <a:lnTo>
                    <a:pt x="327" y="33"/>
                  </a:lnTo>
                  <a:lnTo>
                    <a:pt x="312" y="20"/>
                  </a:lnTo>
                  <a:lnTo>
                    <a:pt x="303" y="19"/>
                  </a:lnTo>
                  <a:lnTo>
                    <a:pt x="273" y="20"/>
                  </a:lnTo>
                  <a:lnTo>
                    <a:pt x="260" y="30"/>
                  </a:lnTo>
                  <a:lnTo>
                    <a:pt x="251" y="33"/>
                  </a:lnTo>
                  <a:lnTo>
                    <a:pt x="235" y="19"/>
                  </a:lnTo>
                  <a:lnTo>
                    <a:pt x="222" y="13"/>
                  </a:lnTo>
                  <a:lnTo>
                    <a:pt x="213" y="4"/>
                  </a:lnTo>
                  <a:lnTo>
                    <a:pt x="207" y="2"/>
                  </a:lnTo>
                  <a:lnTo>
                    <a:pt x="191" y="0"/>
                  </a:lnTo>
                  <a:lnTo>
                    <a:pt x="178" y="4"/>
                  </a:lnTo>
                  <a:lnTo>
                    <a:pt x="167" y="4"/>
                  </a:lnTo>
                  <a:lnTo>
                    <a:pt x="161" y="9"/>
                  </a:lnTo>
                  <a:lnTo>
                    <a:pt x="155" y="19"/>
                  </a:lnTo>
                  <a:lnTo>
                    <a:pt x="155" y="39"/>
                  </a:lnTo>
                  <a:lnTo>
                    <a:pt x="159" y="61"/>
                  </a:lnTo>
                  <a:lnTo>
                    <a:pt x="159" y="71"/>
                  </a:lnTo>
                  <a:lnTo>
                    <a:pt x="144" y="85"/>
                  </a:lnTo>
                  <a:lnTo>
                    <a:pt x="135" y="93"/>
                  </a:lnTo>
                  <a:lnTo>
                    <a:pt x="128" y="84"/>
                  </a:lnTo>
                  <a:lnTo>
                    <a:pt x="109" y="76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grpSp>
          <p:nvGrpSpPr>
            <p:cNvPr id="29" name="Group 74"/>
            <p:cNvGrpSpPr>
              <a:grpSpLocks/>
            </p:cNvGrpSpPr>
            <p:nvPr/>
          </p:nvGrpSpPr>
          <p:grpSpPr bwMode="auto">
            <a:xfrm>
              <a:off x="2091" y="1918"/>
              <a:ext cx="361" cy="544"/>
              <a:chOff x="1158" y="1432"/>
              <a:chExt cx="452" cy="754"/>
            </a:xfrm>
            <a:grpFill/>
          </p:grpSpPr>
          <p:sp>
            <p:nvSpPr>
              <p:cNvPr id="72" name="Freeform 75"/>
              <p:cNvSpPr>
                <a:spLocks/>
              </p:cNvSpPr>
              <p:nvPr/>
            </p:nvSpPr>
            <p:spPr bwMode="auto">
              <a:xfrm>
                <a:off x="1158" y="1441"/>
                <a:ext cx="452" cy="745"/>
              </a:xfrm>
              <a:custGeom>
                <a:avLst/>
                <a:gdLst/>
                <a:ahLst/>
                <a:cxnLst>
                  <a:cxn ang="0">
                    <a:pos x="147" y="515"/>
                  </a:cxn>
                  <a:cxn ang="0">
                    <a:pos x="97" y="549"/>
                  </a:cxn>
                  <a:cxn ang="0">
                    <a:pos x="84" y="580"/>
                  </a:cxn>
                  <a:cxn ang="0">
                    <a:pos x="113" y="597"/>
                  </a:cxn>
                  <a:cxn ang="0">
                    <a:pos x="137" y="608"/>
                  </a:cxn>
                  <a:cxn ang="0">
                    <a:pos x="181" y="617"/>
                  </a:cxn>
                  <a:cxn ang="0">
                    <a:pos x="152" y="651"/>
                  </a:cxn>
                  <a:cxn ang="0">
                    <a:pos x="87" y="632"/>
                  </a:cxn>
                  <a:cxn ang="0">
                    <a:pos x="41" y="671"/>
                  </a:cxn>
                  <a:cxn ang="0">
                    <a:pos x="2" y="691"/>
                  </a:cxn>
                  <a:cxn ang="0">
                    <a:pos x="22" y="708"/>
                  </a:cxn>
                  <a:cxn ang="0">
                    <a:pos x="59" y="702"/>
                  </a:cxn>
                  <a:cxn ang="0">
                    <a:pos x="110" y="723"/>
                  </a:cxn>
                  <a:cxn ang="0">
                    <a:pos x="148" y="689"/>
                  </a:cxn>
                  <a:cxn ang="0">
                    <a:pos x="183" y="710"/>
                  </a:cxn>
                  <a:cxn ang="0">
                    <a:pos x="231" y="717"/>
                  </a:cxn>
                  <a:cxn ang="0">
                    <a:pos x="266" y="714"/>
                  </a:cxn>
                  <a:cxn ang="0">
                    <a:pos x="315" y="734"/>
                  </a:cxn>
                  <a:cxn ang="0">
                    <a:pos x="357" y="738"/>
                  </a:cxn>
                  <a:cxn ang="0">
                    <a:pos x="398" y="723"/>
                  </a:cxn>
                  <a:cxn ang="0">
                    <a:pos x="381" y="689"/>
                  </a:cxn>
                  <a:cxn ang="0">
                    <a:pos x="383" y="667"/>
                  </a:cxn>
                  <a:cxn ang="0">
                    <a:pos x="437" y="632"/>
                  </a:cxn>
                  <a:cxn ang="0">
                    <a:pos x="452" y="584"/>
                  </a:cxn>
                  <a:cxn ang="0">
                    <a:pos x="413" y="558"/>
                  </a:cxn>
                  <a:cxn ang="0">
                    <a:pos x="385" y="556"/>
                  </a:cxn>
                  <a:cxn ang="0">
                    <a:pos x="394" y="510"/>
                  </a:cxn>
                  <a:cxn ang="0">
                    <a:pos x="394" y="447"/>
                  </a:cxn>
                  <a:cxn ang="0">
                    <a:pos x="354" y="374"/>
                  </a:cxn>
                  <a:cxn ang="0">
                    <a:pos x="354" y="317"/>
                  </a:cxn>
                  <a:cxn ang="0">
                    <a:pos x="341" y="272"/>
                  </a:cxn>
                  <a:cxn ang="0">
                    <a:pos x="298" y="248"/>
                  </a:cxn>
                  <a:cxn ang="0">
                    <a:pos x="294" y="230"/>
                  </a:cxn>
                  <a:cxn ang="0">
                    <a:pos x="331" y="235"/>
                  </a:cxn>
                  <a:cxn ang="0">
                    <a:pos x="389" y="165"/>
                  </a:cxn>
                  <a:cxn ang="0">
                    <a:pos x="385" y="120"/>
                  </a:cxn>
                  <a:cxn ang="0">
                    <a:pos x="331" y="98"/>
                  </a:cxn>
                  <a:cxn ang="0">
                    <a:pos x="302" y="100"/>
                  </a:cxn>
                  <a:cxn ang="0">
                    <a:pos x="318" y="72"/>
                  </a:cxn>
                  <a:cxn ang="0">
                    <a:pos x="376" y="37"/>
                  </a:cxn>
                  <a:cxn ang="0">
                    <a:pos x="339" y="13"/>
                  </a:cxn>
                  <a:cxn ang="0">
                    <a:pos x="278" y="22"/>
                  </a:cxn>
                  <a:cxn ang="0">
                    <a:pos x="250" y="48"/>
                  </a:cxn>
                  <a:cxn ang="0">
                    <a:pos x="231" y="83"/>
                  </a:cxn>
                  <a:cxn ang="0">
                    <a:pos x="183" y="143"/>
                  </a:cxn>
                  <a:cxn ang="0">
                    <a:pos x="214" y="155"/>
                  </a:cxn>
                  <a:cxn ang="0">
                    <a:pos x="169" y="230"/>
                  </a:cxn>
                  <a:cxn ang="0">
                    <a:pos x="185" y="241"/>
                  </a:cxn>
                  <a:cxn ang="0">
                    <a:pos x="213" y="257"/>
                  </a:cxn>
                  <a:cxn ang="0">
                    <a:pos x="181" y="302"/>
                  </a:cxn>
                  <a:cxn ang="0">
                    <a:pos x="226" y="331"/>
                  </a:cxn>
                  <a:cxn ang="0">
                    <a:pos x="253" y="341"/>
                  </a:cxn>
                  <a:cxn ang="0">
                    <a:pos x="244" y="405"/>
                  </a:cxn>
                  <a:cxn ang="0">
                    <a:pos x="242" y="449"/>
                  </a:cxn>
                  <a:cxn ang="0">
                    <a:pos x="222" y="469"/>
                  </a:cxn>
                </a:cxnLst>
                <a:rect l="0" t="0" r="r" b="b"/>
                <a:pathLst>
                  <a:path w="452" h="745">
                    <a:moveTo>
                      <a:pt x="135" y="478"/>
                    </a:moveTo>
                    <a:lnTo>
                      <a:pt x="156" y="497"/>
                    </a:lnTo>
                    <a:lnTo>
                      <a:pt x="147" y="515"/>
                    </a:lnTo>
                    <a:lnTo>
                      <a:pt x="134" y="530"/>
                    </a:lnTo>
                    <a:lnTo>
                      <a:pt x="113" y="540"/>
                    </a:lnTo>
                    <a:lnTo>
                      <a:pt x="97" y="549"/>
                    </a:lnTo>
                    <a:lnTo>
                      <a:pt x="80" y="551"/>
                    </a:lnTo>
                    <a:lnTo>
                      <a:pt x="71" y="558"/>
                    </a:lnTo>
                    <a:lnTo>
                      <a:pt x="84" y="580"/>
                    </a:lnTo>
                    <a:lnTo>
                      <a:pt x="104" y="580"/>
                    </a:lnTo>
                    <a:lnTo>
                      <a:pt x="113" y="582"/>
                    </a:lnTo>
                    <a:lnTo>
                      <a:pt x="113" y="597"/>
                    </a:lnTo>
                    <a:lnTo>
                      <a:pt x="124" y="597"/>
                    </a:lnTo>
                    <a:lnTo>
                      <a:pt x="132" y="593"/>
                    </a:lnTo>
                    <a:lnTo>
                      <a:pt x="137" y="608"/>
                    </a:lnTo>
                    <a:lnTo>
                      <a:pt x="148" y="621"/>
                    </a:lnTo>
                    <a:lnTo>
                      <a:pt x="167" y="621"/>
                    </a:lnTo>
                    <a:lnTo>
                      <a:pt x="181" y="617"/>
                    </a:lnTo>
                    <a:lnTo>
                      <a:pt x="192" y="621"/>
                    </a:lnTo>
                    <a:lnTo>
                      <a:pt x="163" y="645"/>
                    </a:lnTo>
                    <a:lnTo>
                      <a:pt x="152" y="651"/>
                    </a:lnTo>
                    <a:lnTo>
                      <a:pt x="137" y="645"/>
                    </a:lnTo>
                    <a:lnTo>
                      <a:pt x="104" y="632"/>
                    </a:lnTo>
                    <a:lnTo>
                      <a:pt x="87" y="632"/>
                    </a:lnTo>
                    <a:lnTo>
                      <a:pt x="72" y="645"/>
                    </a:lnTo>
                    <a:lnTo>
                      <a:pt x="52" y="662"/>
                    </a:lnTo>
                    <a:lnTo>
                      <a:pt x="41" y="671"/>
                    </a:lnTo>
                    <a:lnTo>
                      <a:pt x="28" y="675"/>
                    </a:lnTo>
                    <a:lnTo>
                      <a:pt x="13" y="682"/>
                    </a:lnTo>
                    <a:lnTo>
                      <a:pt x="2" y="691"/>
                    </a:lnTo>
                    <a:lnTo>
                      <a:pt x="0" y="697"/>
                    </a:lnTo>
                    <a:lnTo>
                      <a:pt x="13" y="699"/>
                    </a:lnTo>
                    <a:lnTo>
                      <a:pt x="22" y="708"/>
                    </a:lnTo>
                    <a:lnTo>
                      <a:pt x="35" y="714"/>
                    </a:lnTo>
                    <a:lnTo>
                      <a:pt x="48" y="708"/>
                    </a:lnTo>
                    <a:lnTo>
                      <a:pt x="59" y="702"/>
                    </a:lnTo>
                    <a:lnTo>
                      <a:pt x="72" y="704"/>
                    </a:lnTo>
                    <a:lnTo>
                      <a:pt x="91" y="715"/>
                    </a:lnTo>
                    <a:lnTo>
                      <a:pt x="110" y="723"/>
                    </a:lnTo>
                    <a:lnTo>
                      <a:pt x="122" y="715"/>
                    </a:lnTo>
                    <a:lnTo>
                      <a:pt x="128" y="701"/>
                    </a:lnTo>
                    <a:lnTo>
                      <a:pt x="148" y="689"/>
                    </a:lnTo>
                    <a:lnTo>
                      <a:pt x="161" y="689"/>
                    </a:lnTo>
                    <a:lnTo>
                      <a:pt x="173" y="702"/>
                    </a:lnTo>
                    <a:lnTo>
                      <a:pt x="183" y="710"/>
                    </a:lnTo>
                    <a:lnTo>
                      <a:pt x="198" y="710"/>
                    </a:lnTo>
                    <a:lnTo>
                      <a:pt x="218" y="712"/>
                    </a:lnTo>
                    <a:lnTo>
                      <a:pt x="231" y="717"/>
                    </a:lnTo>
                    <a:lnTo>
                      <a:pt x="244" y="708"/>
                    </a:lnTo>
                    <a:lnTo>
                      <a:pt x="255" y="708"/>
                    </a:lnTo>
                    <a:lnTo>
                      <a:pt x="266" y="714"/>
                    </a:lnTo>
                    <a:lnTo>
                      <a:pt x="279" y="728"/>
                    </a:lnTo>
                    <a:lnTo>
                      <a:pt x="296" y="730"/>
                    </a:lnTo>
                    <a:lnTo>
                      <a:pt x="315" y="734"/>
                    </a:lnTo>
                    <a:lnTo>
                      <a:pt x="328" y="741"/>
                    </a:lnTo>
                    <a:lnTo>
                      <a:pt x="344" y="745"/>
                    </a:lnTo>
                    <a:lnTo>
                      <a:pt x="357" y="738"/>
                    </a:lnTo>
                    <a:lnTo>
                      <a:pt x="374" y="728"/>
                    </a:lnTo>
                    <a:lnTo>
                      <a:pt x="385" y="726"/>
                    </a:lnTo>
                    <a:lnTo>
                      <a:pt x="398" y="723"/>
                    </a:lnTo>
                    <a:lnTo>
                      <a:pt x="411" y="712"/>
                    </a:lnTo>
                    <a:lnTo>
                      <a:pt x="402" y="701"/>
                    </a:lnTo>
                    <a:lnTo>
                      <a:pt x="381" y="689"/>
                    </a:lnTo>
                    <a:lnTo>
                      <a:pt x="374" y="682"/>
                    </a:lnTo>
                    <a:lnTo>
                      <a:pt x="374" y="675"/>
                    </a:lnTo>
                    <a:lnTo>
                      <a:pt x="383" y="667"/>
                    </a:lnTo>
                    <a:lnTo>
                      <a:pt x="398" y="665"/>
                    </a:lnTo>
                    <a:lnTo>
                      <a:pt x="413" y="658"/>
                    </a:lnTo>
                    <a:lnTo>
                      <a:pt x="437" y="632"/>
                    </a:lnTo>
                    <a:lnTo>
                      <a:pt x="448" y="619"/>
                    </a:lnTo>
                    <a:lnTo>
                      <a:pt x="452" y="597"/>
                    </a:lnTo>
                    <a:lnTo>
                      <a:pt x="452" y="584"/>
                    </a:lnTo>
                    <a:lnTo>
                      <a:pt x="441" y="575"/>
                    </a:lnTo>
                    <a:lnTo>
                      <a:pt x="426" y="564"/>
                    </a:lnTo>
                    <a:lnTo>
                      <a:pt x="413" y="558"/>
                    </a:lnTo>
                    <a:lnTo>
                      <a:pt x="398" y="560"/>
                    </a:lnTo>
                    <a:lnTo>
                      <a:pt x="389" y="565"/>
                    </a:lnTo>
                    <a:lnTo>
                      <a:pt x="385" y="556"/>
                    </a:lnTo>
                    <a:lnTo>
                      <a:pt x="393" y="541"/>
                    </a:lnTo>
                    <a:lnTo>
                      <a:pt x="396" y="530"/>
                    </a:lnTo>
                    <a:lnTo>
                      <a:pt x="394" y="510"/>
                    </a:lnTo>
                    <a:lnTo>
                      <a:pt x="393" y="482"/>
                    </a:lnTo>
                    <a:lnTo>
                      <a:pt x="398" y="460"/>
                    </a:lnTo>
                    <a:lnTo>
                      <a:pt x="394" y="447"/>
                    </a:lnTo>
                    <a:lnTo>
                      <a:pt x="385" y="431"/>
                    </a:lnTo>
                    <a:lnTo>
                      <a:pt x="363" y="392"/>
                    </a:lnTo>
                    <a:lnTo>
                      <a:pt x="354" y="374"/>
                    </a:lnTo>
                    <a:lnTo>
                      <a:pt x="350" y="352"/>
                    </a:lnTo>
                    <a:lnTo>
                      <a:pt x="348" y="339"/>
                    </a:lnTo>
                    <a:lnTo>
                      <a:pt x="354" y="317"/>
                    </a:lnTo>
                    <a:lnTo>
                      <a:pt x="354" y="300"/>
                    </a:lnTo>
                    <a:lnTo>
                      <a:pt x="350" y="281"/>
                    </a:lnTo>
                    <a:lnTo>
                      <a:pt x="341" y="272"/>
                    </a:lnTo>
                    <a:lnTo>
                      <a:pt x="324" y="255"/>
                    </a:lnTo>
                    <a:lnTo>
                      <a:pt x="311" y="250"/>
                    </a:lnTo>
                    <a:lnTo>
                      <a:pt x="298" y="248"/>
                    </a:lnTo>
                    <a:lnTo>
                      <a:pt x="289" y="246"/>
                    </a:lnTo>
                    <a:lnTo>
                      <a:pt x="289" y="237"/>
                    </a:lnTo>
                    <a:lnTo>
                      <a:pt x="294" y="230"/>
                    </a:lnTo>
                    <a:lnTo>
                      <a:pt x="309" y="228"/>
                    </a:lnTo>
                    <a:lnTo>
                      <a:pt x="322" y="233"/>
                    </a:lnTo>
                    <a:lnTo>
                      <a:pt x="331" y="235"/>
                    </a:lnTo>
                    <a:lnTo>
                      <a:pt x="337" y="226"/>
                    </a:lnTo>
                    <a:lnTo>
                      <a:pt x="335" y="215"/>
                    </a:lnTo>
                    <a:lnTo>
                      <a:pt x="389" y="165"/>
                    </a:lnTo>
                    <a:lnTo>
                      <a:pt x="398" y="154"/>
                    </a:lnTo>
                    <a:lnTo>
                      <a:pt x="398" y="131"/>
                    </a:lnTo>
                    <a:lnTo>
                      <a:pt x="385" y="120"/>
                    </a:lnTo>
                    <a:lnTo>
                      <a:pt x="370" y="118"/>
                    </a:lnTo>
                    <a:lnTo>
                      <a:pt x="357" y="98"/>
                    </a:lnTo>
                    <a:lnTo>
                      <a:pt x="331" y="98"/>
                    </a:lnTo>
                    <a:lnTo>
                      <a:pt x="331" y="98"/>
                    </a:lnTo>
                    <a:lnTo>
                      <a:pt x="307" y="102"/>
                    </a:lnTo>
                    <a:lnTo>
                      <a:pt x="302" y="100"/>
                    </a:lnTo>
                    <a:lnTo>
                      <a:pt x="296" y="91"/>
                    </a:lnTo>
                    <a:lnTo>
                      <a:pt x="307" y="83"/>
                    </a:lnTo>
                    <a:lnTo>
                      <a:pt x="318" y="72"/>
                    </a:lnTo>
                    <a:lnTo>
                      <a:pt x="341" y="52"/>
                    </a:lnTo>
                    <a:lnTo>
                      <a:pt x="359" y="50"/>
                    </a:lnTo>
                    <a:lnTo>
                      <a:pt x="376" y="37"/>
                    </a:lnTo>
                    <a:lnTo>
                      <a:pt x="393" y="24"/>
                    </a:lnTo>
                    <a:lnTo>
                      <a:pt x="355" y="15"/>
                    </a:lnTo>
                    <a:lnTo>
                      <a:pt x="339" y="13"/>
                    </a:lnTo>
                    <a:lnTo>
                      <a:pt x="320" y="11"/>
                    </a:lnTo>
                    <a:lnTo>
                      <a:pt x="298" y="0"/>
                    </a:lnTo>
                    <a:lnTo>
                      <a:pt x="278" y="22"/>
                    </a:lnTo>
                    <a:lnTo>
                      <a:pt x="279" y="33"/>
                    </a:lnTo>
                    <a:lnTo>
                      <a:pt x="268" y="37"/>
                    </a:lnTo>
                    <a:lnTo>
                      <a:pt x="250" y="48"/>
                    </a:lnTo>
                    <a:lnTo>
                      <a:pt x="233" y="54"/>
                    </a:lnTo>
                    <a:lnTo>
                      <a:pt x="233" y="70"/>
                    </a:lnTo>
                    <a:lnTo>
                      <a:pt x="231" y="83"/>
                    </a:lnTo>
                    <a:lnTo>
                      <a:pt x="216" y="104"/>
                    </a:lnTo>
                    <a:lnTo>
                      <a:pt x="192" y="130"/>
                    </a:lnTo>
                    <a:lnTo>
                      <a:pt x="183" y="143"/>
                    </a:lnTo>
                    <a:lnTo>
                      <a:pt x="188" y="152"/>
                    </a:lnTo>
                    <a:lnTo>
                      <a:pt x="213" y="150"/>
                    </a:lnTo>
                    <a:lnTo>
                      <a:pt x="214" y="155"/>
                    </a:lnTo>
                    <a:lnTo>
                      <a:pt x="214" y="165"/>
                    </a:lnTo>
                    <a:lnTo>
                      <a:pt x="181" y="207"/>
                    </a:lnTo>
                    <a:lnTo>
                      <a:pt x="169" y="230"/>
                    </a:lnTo>
                    <a:lnTo>
                      <a:pt x="161" y="250"/>
                    </a:lnTo>
                    <a:lnTo>
                      <a:pt x="169" y="259"/>
                    </a:lnTo>
                    <a:lnTo>
                      <a:pt x="185" y="241"/>
                    </a:lnTo>
                    <a:lnTo>
                      <a:pt x="200" y="220"/>
                    </a:lnTo>
                    <a:lnTo>
                      <a:pt x="211" y="226"/>
                    </a:lnTo>
                    <a:lnTo>
                      <a:pt x="213" y="257"/>
                    </a:lnTo>
                    <a:lnTo>
                      <a:pt x="214" y="278"/>
                    </a:lnTo>
                    <a:lnTo>
                      <a:pt x="194" y="289"/>
                    </a:lnTo>
                    <a:lnTo>
                      <a:pt x="181" y="302"/>
                    </a:lnTo>
                    <a:lnTo>
                      <a:pt x="176" y="313"/>
                    </a:lnTo>
                    <a:lnTo>
                      <a:pt x="203" y="335"/>
                    </a:lnTo>
                    <a:lnTo>
                      <a:pt x="226" y="331"/>
                    </a:lnTo>
                    <a:lnTo>
                      <a:pt x="231" y="344"/>
                    </a:lnTo>
                    <a:lnTo>
                      <a:pt x="255" y="329"/>
                    </a:lnTo>
                    <a:lnTo>
                      <a:pt x="253" y="341"/>
                    </a:lnTo>
                    <a:lnTo>
                      <a:pt x="233" y="365"/>
                    </a:lnTo>
                    <a:lnTo>
                      <a:pt x="242" y="391"/>
                    </a:lnTo>
                    <a:lnTo>
                      <a:pt x="244" y="405"/>
                    </a:lnTo>
                    <a:lnTo>
                      <a:pt x="265" y="407"/>
                    </a:lnTo>
                    <a:lnTo>
                      <a:pt x="266" y="420"/>
                    </a:lnTo>
                    <a:lnTo>
                      <a:pt x="242" y="449"/>
                    </a:lnTo>
                    <a:lnTo>
                      <a:pt x="233" y="445"/>
                    </a:lnTo>
                    <a:lnTo>
                      <a:pt x="224" y="454"/>
                    </a:lnTo>
                    <a:lnTo>
                      <a:pt x="222" y="469"/>
                    </a:lnTo>
                    <a:lnTo>
                      <a:pt x="198" y="456"/>
                    </a:lnTo>
                    <a:lnTo>
                      <a:pt x="135" y="478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73" name="Freeform 76"/>
              <p:cNvSpPr>
                <a:spLocks/>
              </p:cNvSpPr>
              <p:nvPr/>
            </p:nvSpPr>
            <p:spPr bwMode="auto">
              <a:xfrm>
                <a:off x="1321" y="1802"/>
                <a:ext cx="38" cy="27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36" y="2"/>
                  </a:cxn>
                  <a:cxn ang="0">
                    <a:pos x="38" y="12"/>
                  </a:cxn>
                  <a:cxn ang="0">
                    <a:pos x="21" y="23"/>
                  </a:cxn>
                  <a:cxn ang="0">
                    <a:pos x="2" y="27"/>
                  </a:cxn>
                  <a:cxn ang="0">
                    <a:pos x="0" y="15"/>
                  </a:cxn>
                  <a:cxn ang="0">
                    <a:pos x="20" y="0"/>
                  </a:cxn>
                </a:cxnLst>
                <a:rect l="0" t="0" r="r" b="b"/>
                <a:pathLst>
                  <a:path w="38" h="27">
                    <a:moveTo>
                      <a:pt x="20" y="0"/>
                    </a:moveTo>
                    <a:lnTo>
                      <a:pt x="36" y="2"/>
                    </a:lnTo>
                    <a:lnTo>
                      <a:pt x="38" y="12"/>
                    </a:lnTo>
                    <a:lnTo>
                      <a:pt x="21" y="23"/>
                    </a:lnTo>
                    <a:lnTo>
                      <a:pt x="2" y="27"/>
                    </a:lnTo>
                    <a:lnTo>
                      <a:pt x="0" y="15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74" name="Freeform 77"/>
              <p:cNvSpPr>
                <a:spLocks/>
              </p:cNvSpPr>
              <p:nvPr/>
            </p:nvSpPr>
            <p:spPr bwMode="auto">
              <a:xfrm>
                <a:off x="1295" y="1627"/>
                <a:ext cx="37" cy="27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7" y="13"/>
                  </a:cxn>
                  <a:cxn ang="0">
                    <a:pos x="19" y="23"/>
                  </a:cxn>
                  <a:cxn ang="0">
                    <a:pos x="4" y="27"/>
                  </a:cxn>
                  <a:cxn ang="0">
                    <a:pos x="0" y="14"/>
                  </a:cxn>
                  <a:cxn ang="0">
                    <a:pos x="7" y="5"/>
                  </a:cxn>
                  <a:cxn ang="0">
                    <a:pos x="31" y="0"/>
                  </a:cxn>
                </a:cxnLst>
                <a:rect l="0" t="0" r="r" b="b"/>
                <a:pathLst>
                  <a:path w="37" h="27">
                    <a:moveTo>
                      <a:pt x="31" y="0"/>
                    </a:moveTo>
                    <a:lnTo>
                      <a:pt x="37" y="13"/>
                    </a:lnTo>
                    <a:lnTo>
                      <a:pt x="19" y="23"/>
                    </a:lnTo>
                    <a:lnTo>
                      <a:pt x="4" y="27"/>
                    </a:lnTo>
                    <a:lnTo>
                      <a:pt x="0" y="14"/>
                    </a:lnTo>
                    <a:lnTo>
                      <a:pt x="7" y="5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75" name="Freeform 78"/>
              <p:cNvSpPr>
                <a:spLocks/>
              </p:cNvSpPr>
              <p:nvPr/>
            </p:nvSpPr>
            <p:spPr bwMode="auto">
              <a:xfrm>
                <a:off x="1350" y="1491"/>
                <a:ext cx="20" cy="52"/>
              </a:xfrm>
              <a:custGeom>
                <a:avLst/>
                <a:gdLst/>
                <a:ahLst/>
                <a:cxnLst>
                  <a:cxn ang="0">
                    <a:pos x="9" y="52"/>
                  </a:cxn>
                  <a:cxn ang="0">
                    <a:pos x="20" y="39"/>
                  </a:cxn>
                  <a:cxn ang="0">
                    <a:pos x="16" y="22"/>
                  </a:cxn>
                  <a:cxn ang="0">
                    <a:pos x="13" y="13"/>
                  </a:cxn>
                  <a:cxn ang="0">
                    <a:pos x="9" y="0"/>
                  </a:cxn>
                  <a:cxn ang="0">
                    <a:pos x="0" y="6"/>
                  </a:cxn>
                  <a:cxn ang="0">
                    <a:pos x="5" y="24"/>
                  </a:cxn>
                  <a:cxn ang="0">
                    <a:pos x="9" y="52"/>
                  </a:cxn>
                </a:cxnLst>
                <a:rect l="0" t="0" r="r" b="b"/>
                <a:pathLst>
                  <a:path w="20" h="52">
                    <a:moveTo>
                      <a:pt x="9" y="52"/>
                    </a:moveTo>
                    <a:lnTo>
                      <a:pt x="20" y="39"/>
                    </a:lnTo>
                    <a:lnTo>
                      <a:pt x="16" y="22"/>
                    </a:lnTo>
                    <a:lnTo>
                      <a:pt x="13" y="13"/>
                    </a:lnTo>
                    <a:lnTo>
                      <a:pt x="9" y="0"/>
                    </a:lnTo>
                    <a:lnTo>
                      <a:pt x="0" y="6"/>
                    </a:lnTo>
                    <a:lnTo>
                      <a:pt x="5" y="24"/>
                    </a:lnTo>
                    <a:lnTo>
                      <a:pt x="9" y="52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76" name="Freeform 79"/>
              <p:cNvSpPr>
                <a:spLocks/>
              </p:cNvSpPr>
              <p:nvPr/>
            </p:nvSpPr>
            <p:spPr bwMode="auto">
              <a:xfrm>
                <a:off x="1202" y="1694"/>
                <a:ext cx="97" cy="99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56" y="0"/>
                  </a:cxn>
                  <a:cxn ang="0">
                    <a:pos x="73" y="4"/>
                  </a:cxn>
                  <a:cxn ang="0">
                    <a:pos x="84" y="20"/>
                  </a:cxn>
                  <a:cxn ang="0">
                    <a:pos x="95" y="46"/>
                  </a:cxn>
                  <a:cxn ang="0">
                    <a:pos x="97" y="68"/>
                  </a:cxn>
                  <a:cxn ang="0">
                    <a:pos x="86" y="79"/>
                  </a:cxn>
                  <a:cxn ang="0">
                    <a:pos x="82" y="94"/>
                  </a:cxn>
                  <a:cxn ang="0">
                    <a:pos x="71" y="99"/>
                  </a:cxn>
                  <a:cxn ang="0">
                    <a:pos x="60" y="86"/>
                  </a:cxn>
                  <a:cxn ang="0">
                    <a:pos x="50" y="62"/>
                  </a:cxn>
                  <a:cxn ang="0">
                    <a:pos x="43" y="53"/>
                  </a:cxn>
                  <a:cxn ang="0">
                    <a:pos x="24" y="51"/>
                  </a:cxn>
                  <a:cxn ang="0">
                    <a:pos x="0" y="26"/>
                  </a:cxn>
                  <a:cxn ang="0">
                    <a:pos x="34" y="0"/>
                  </a:cxn>
                </a:cxnLst>
                <a:rect l="0" t="0" r="r" b="b"/>
                <a:pathLst>
                  <a:path w="97" h="99">
                    <a:moveTo>
                      <a:pt x="34" y="0"/>
                    </a:moveTo>
                    <a:lnTo>
                      <a:pt x="56" y="0"/>
                    </a:lnTo>
                    <a:lnTo>
                      <a:pt x="73" y="4"/>
                    </a:lnTo>
                    <a:lnTo>
                      <a:pt x="84" y="20"/>
                    </a:lnTo>
                    <a:lnTo>
                      <a:pt x="95" y="46"/>
                    </a:lnTo>
                    <a:lnTo>
                      <a:pt x="97" y="68"/>
                    </a:lnTo>
                    <a:lnTo>
                      <a:pt x="86" y="79"/>
                    </a:lnTo>
                    <a:lnTo>
                      <a:pt x="82" y="94"/>
                    </a:lnTo>
                    <a:lnTo>
                      <a:pt x="71" y="99"/>
                    </a:lnTo>
                    <a:lnTo>
                      <a:pt x="60" y="86"/>
                    </a:lnTo>
                    <a:lnTo>
                      <a:pt x="50" y="62"/>
                    </a:lnTo>
                    <a:lnTo>
                      <a:pt x="43" y="53"/>
                    </a:lnTo>
                    <a:lnTo>
                      <a:pt x="24" y="51"/>
                    </a:lnTo>
                    <a:lnTo>
                      <a:pt x="0" y="26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77" name="Freeform 80"/>
              <p:cNvSpPr>
                <a:spLocks/>
              </p:cNvSpPr>
              <p:nvPr/>
            </p:nvSpPr>
            <p:spPr bwMode="auto">
              <a:xfrm>
                <a:off x="1346" y="1432"/>
                <a:ext cx="50" cy="37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50" y="9"/>
                  </a:cxn>
                  <a:cxn ang="0">
                    <a:pos x="31" y="20"/>
                  </a:cxn>
                  <a:cxn ang="0">
                    <a:pos x="13" y="37"/>
                  </a:cxn>
                  <a:cxn ang="0">
                    <a:pos x="2" y="33"/>
                  </a:cxn>
                  <a:cxn ang="0">
                    <a:pos x="0" y="13"/>
                  </a:cxn>
                  <a:cxn ang="0">
                    <a:pos x="0" y="6"/>
                  </a:cxn>
                  <a:cxn ang="0">
                    <a:pos x="30" y="0"/>
                  </a:cxn>
                  <a:cxn ang="0">
                    <a:pos x="44" y="0"/>
                  </a:cxn>
                </a:cxnLst>
                <a:rect l="0" t="0" r="r" b="b"/>
                <a:pathLst>
                  <a:path w="50" h="37">
                    <a:moveTo>
                      <a:pt x="44" y="0"/>
                    </a:moveTo>
                    <a:lnTo>
                      <a:pt x="50" y="9"/>
                    </a:lnTo>
                    <a:lnTo>
                      <a:pt x="31" y="20"/>
                    </a:lnTo>
                    <a:lnTo>
                      <a:pt x="13" y="37"/>
                    </a:lnTo>
                    <a:lnTo>
                      <a:pt x="2" y="33"/>
                    </a:lnTo>
                    <a:lnTo>
                      <a:pt x="0" y="13"/>
                    </a:lnTo>
                    <a:lnTo>
                      <a:pt x="0" y="6"/>
                    </a:lnTo>
                    <a:lnTo>
                      <a:pt x="30" y="0"/>
                    </a:lnTo>
                    <a:lnTo>
                      <a:pt x="44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</p:grpSp>
        <p:sp>
          <p:nvSpPr>
            <p:cNvPr id="30" name="Freeform 81"/>
            <p:cNvSpPr>
              <a:spLocks/>
            </p:cNvSpPr>
            <p:nvPr/>
          </p:nvSpPr>
          <p:spPr bwMode="auto">
            <a:xfrm>
              <a:off x="1993" y="1230"/>
              <a:ext cx="297" cy="233"/>
            </a:xfrm>
            <a:custGeom>
              <a:avLst/>
              <a:gdLst/>
              <a:ahLst/>
              <a:cxnLst>
                <a:cxn ang="0">
                  <a:pos x="17" y="89"/>
                </a:cxn>
                <a:cxn ang="0">
                  <a:pos x="45" y="115"/>
                </a:cxn>
                <a:cxn ang="0">
                  <a:pos x="59" y="159"/>
                </a:cxn>
                <a:cxn ang="0">
                  <a:pos x="35" y="189"/>
                </a:cxn>
                <a:cxn ang="0">
                  <a:pos x="0" y="187"/>
                </a:cxn>
                <a:cxn ang="0">
                  <a:pos x="48" y="230"/>
                </a:cxn>
                <a:cxn ang="0">
                  <a:pos x="67" y="282"/>
                </a:cxn>
                <a:cxn ang="0">
                  <a:pos x="113" y="304"/>
                </a:cxn>
                <a:cxn ang="0">
                  <a:pos x="141" y="316"/>
                </a:cxn>
                <a:cxn ang="0">
                  <a:pos x="191" y="317"/>
                </a:cxn>
                <a:cxn ang="0">
                  <a:pos x="230" y="319"/>
                </a:cxn>
                <a:cxn ang="0">
                  <a:pos x="258" y="304"/>
                </a:cxn>
                <a:cxn ang="0">
                  <a:pos x="280" y="319"/>
                </a:cxn>
                <a:cxn ang="0">
                  <a:pos x="305" y="303"/>
                </a:cxn>
                <a:cxn ang="0">
                  <a:pos x="342" y="288"/>
                </a:cxn>
                <a:cxn ang="0">
                  <a:pos x="352" y="266"/>
                </a:cxn>
                <a:cxn ang="0">
                  <a:pos x="372" y="240"/>
                </a:cxn>
                <a:cxn ang="0">
                  <a:pos x="355" y="220"/>
                </a:cxn>
                <a:cxn ang="0">
                  <a:pos x="368" y="168"/>
                </a:cxn>
                <a:cxn ang="0">
                  <a:pos x="348" y="154"/>
                </a:cxn>
                <a:cxn ang="0">
                  <a:pos x="344" y="144"/>
                </a:cxn>
                <a:cxn ang="0">
                  <a:pos x="331" y="126"/>
                </a:cxn>
                <a:cxn ang="0">
                  <a:pos x="303" y="146"/>
                </a:cxn>
                <a:cxn ang="0">
                  <a:pos x="284" y="139"/>
                </a:cxn>
                <a:cxn ang="0">
                  <a:pos x="254" y="126"/>
                </a:cxn>
                <a:cxn ang="0">
                  <a:pos x="237" y="124"/>
                </a:cxn>
                <a:cxn ang="0">
                  <a:pos x="228" y="111"/>
                </a:cxn>
                <a:cxn ang="0">
                  <a:pos x="197" y="113"/>
                </a:cxn>
                <a:cxn ang="0">
                  <a:pos x="191" y="96"/>
                </a:cxn>
                <a:cxn ang="0">
                  <a:pos x="174" y="104"/>
                </a:cxn>
                <a:cxn ang="0">
                  <a:pos x="163" y="104"/>
                </a:cxn>
                <a:cxn ang="0">
                  <a:pos x="141" y="117"/>
                </a:cxn>
                <a:cxn ang="0">
                  <a:pos x="135" y="81"/>
                </a:cxn>
                <a:cxn ang="0">
                  <a:pos x="152" y="59"/>
                </a:cxn>
                <a:cxn ang="0">
                  <a:pos x="152" y="22"/>
                </a:cxn>
                <a:cxn ang="0">
                  <a:pos x="141" y="0"/>
                </a:cxn>
                <a:cxn ang="0">
                  <a:pos x="130" y="28"/>
                </a:cxn>
                <a:cxn ang="0">
                  <a:pos x="115" y="30"/>
                </a:cxn>
                <a:cxn ang="0">
                  <a:pos x="111" y="6"/>
                </a:cxn>
                <a:cxn ang="0">
                  <a:pos x="89" y="19"/>
                </a:cxn>
                <a:cxn ang="0">
                  <a:pos x="87" y="37"/>
                </a:cxn>
                <a:cxn ang="0">
                  <a:pos x="70" y="26"/>
                </a:cxn>
                <a:cxn ang="0">
                  <a:pos x="56" y="37"/>
                </a:cxn>
                <a:cxn ang="0">
                  <a:pos x="78" y="54"/>
                </a:cxn>
                <a:cxn ang="0">
                  <a:pos x="102" y="74"/>
                </a:cxn>
                <a:cxn ang="0">
                  <a:pos x="87" y="87"/>
                </a:cxn>
                <a:cxn ang="0">
                  <a:pos x="95" y="109"/>
                </a:cxn>
                <a:cxn ang="0">
                  <a:pos x="76" y="115"/>
                </a:cxn>
                <a:cxn ang="0">
                  <a:pos x="45" y="83"/>
                </a:cxn>
              </a:cxnLst>
              <a:rect l="0" t="0" r="r" b="b"/>
              <a:pathLst>
                <a:path w="372" h="323">
                  <a:moveTo>
                    <a:pt x="28" y="76"/>
                  </a:moveTo>
                  <a:lnTo>
                    <a:pt x="17" y="89"/>
                  </a:lnTo>
                  <a:lnTo>
                    <a:pt x="30" y="111"/>
                  </a:lnTo>
                  <a:lnTo>
                    <a:pt x="45" y="115"/>
                  </a:lnTo>
                  <a:lnTo>
                    <a:pt x="58" y="124"/>
                  </a:lnTo>
                  <a:lnTo>
                    <a:pt x="59" y="159"/>
                  </a:lnTo>
                  <a:lnTo>
                    <a:pt x="46" y="183"/>
                  </a:lnTo>
                  <a:lnTo>
                    <a:pt x="35" y="189"/>
                  </a:lnTo>
                  <a:lnTo>
                    <a:pt x="4" y="183"/>
                  </a:lnTo>
                  <a:lnTo>
                    <a:pt x="0" y="187"/>
                  </a:lnTo>
                  <a:lnTo>
                    <a:pt x="37" y="224"/>
                  </a:lnTo>
                  <a:lnTo>
                    <a:pt x="48" y="230"/>
                  </a:lnTo>
                  <a:lnTo>
                    <a:pt x="54" y="256"/>
                  </a:lnTo>
                  <a:lnTo>
                    <a:pt x="67" y="282"/>
                  </a:lnTo>
                  <a:lnTo>
                    <a:pt x="89" y="301"/>
                  </a:lnTo>
                  <a:lnTo>
                    <a:pt x="113" y="304"/>
                  </a:lnTo>
                  <a:lnTo>
                    <a:pt x="128" y="316"/>
                  </a:lnTo>
                  <a:lnTo>
                    <a:pt x="141" y="316"/>
                  </a:lnTo>
                  <a:lnTo>
                    <a:pt x="158" y="308"/>
                  </a:lnTo>
                  <a:lnTo>
                    <a:pt x="191" y="317"/>
                  </a:lnTo>
                  <a:lnTo>
                    <a:pt x="208" y="323"/>
                  </a:lnTo>
                  <a:lnTo>
                    <a:pt x="230" y="319"/>
                  </a:lnTo>
                  <a:lnTo>
                    <a:pt x="245" y="316"/>
                  </a:lnTo>
                  <a:lnTo>
                    <a:pt x="258" y="304"/>
                  </a:lnTo>
                  <a:lnTo>
                    <a:pt x="267" y="308"/>
                  </a:lnTo>
                  <a:lnTo>
                    <a:pt x="280" y="319"/>
                  </a:lnTo>
                  <a:lnTo>
                    <a:pt x="293" y="312"/>
                  </a:lnTo>
                  <a:lnTo>
                    <a:pt x="305" y="303"/>
                  </a:lnTo>
                  <a:lnTo>
                    <a:pt x="313" y="295"/>
                  </a:lnTo>
                  <a:lnTo>
                    <a:pt x="342" y="288"/>
                  </a:lnTo>
                  <a:lnTo>
                    <a:pt x="348" y="279"/>
                  </a:lnTo>
                  <a:lnTo>
                    <a:pt x="352" y="266"/>
                  </a:lnTo>
                  <a:lnTo>
                    <a:pt x="370" y="251"/>
                  </a:lnTo>
                  <a:lnTo>
                    <a:pt x="372" y="240"/>
                  </a:lnTo>
                  <a:lnTo>
                    <a:pt x="365" y="233"/>
                  </a:lnTo>
                  <a:lnTo>
                    <a:pt x="355" y="220"/>
                  </a:lnTo>
                  <a:lnTo>
                    <a:pt x="353" y="174"/>
                  </a:lnTo>
                  <a:lnTo>
                    <a:pt x="368" y="168"/>
                  </a:lnTo>
                  <a:lnTo>
                    <a:pt x="359" y="152"/>
                  </a:lnTo>
                  <a:lnTo>
                    <a:pt x="348" y="154"/>
                  </a:lnTo>
                  <a:lnTo>
                    <a:pt x="340" y="152"/>
                  </a:lnTo>
                  <a:lnTo>
                    <a:pt x="344" y="144"/>
                  </a:lnTo>
                  <a:lnTo>
                    <a:pt x="340" y="130"/>
                  </a:lnTo>
                  <a:lnTo>
                    <a:pt x="331" y="126"/>
                  </a:lnTo>
                  <a:lnTo>
                    <a:pt x="316" y="135"/>
                  </a:lnTo>
                  <a:lnTo>
                    <a:pt x="303" y="146"/>
                  </a:lnTo>
                  <a:lnTo>
                    <a:pt x="293" y="144"/>
                  </a:lnTo>
                  <a:lnTo>
                    <a:pt x="284" y="139"/>
                  </a:lnTo>
                  <a:lnTo>
                    <a:pt x="269" y="130"/>
                  </a:lnTo>
                  <a:lnTo>
                    <a:pt x="254" y="126"/>
                  </a:lnTo>
                  <a:lnTo>
                    <a:pt x="245" y="130"/>
                  </a:lnTo>
                  <a:lnTo>
                    <a:pt x="237" y="124"/>
                  </a:lnTo>
                  <a:lnTo>
                    <a:pt x="236" y="113"/>
                  </a:lnTo>
                  <a:lnTo>
                    <a:pt x="228" y="111"/>
                  </a:lnTo>
                  <a:lnTo>
                    <a:pt x="213" y="115"/>
                  </a:lnTo>
                  <a:lnTo>
                    <a:pt x="197" y="113"/>
                  </a:lnTo>
                  <a:lnTo>
                    <a:pt x="197" y="104"/>
                  </a:lnTo>
                  <a:lnTo>
                    <a:pt x="191" y="96"/>
                  </a:lnTo>
                  <a:lnTo>
                    <a:pt x="180" y="94"/>
                  </a:lnTo>
                  <a:lnTo>
                    <a:pt x="174" y="104"/>
                  </a:lnTo>
                  <a:lnTo>
                    <a:pt x="171" y="109"/>
                  </a:lnTo>
                  <a:lnTo>
                    <a:pt x="163" y="104"/>
                  </a:lnTo>
                  <a:lnTo>
                    <a:pt x="152" y="107"/>
                  </a:lnTo>
                  <a:lnTo>
                    <a:pt x="141" y="117"/>
                  </a:lnTo>
                  <a:lnTo>
                    <a:pt x="134" y="109"/>
                  </a:lnTo>
                  <a:lnTo>
                    <a:pt x="135" y="81"/>
                  </a:lnTo>
                  <a:lnTo>
                    <a:pt x="143" y="67"/>
                  </a:lnTo>
                  <a:lnTo>
                    <a:pt x="152" y="59"/>
                  </a:lnTo>
                  <a:lnTo>
                    <a:pt x="150" y="41"/>
                  </a:lnTo>
                  <a:lnTo>
                    <a:pt x="152" y="22"/>
                  </a:lnTo>
                  <a:lnTo>
                    <a:pt x="148" y="0"/>
                  </a:lnTo>
                  <a:lnTo>
                    <a:pt x="141" y="0"/>
                  </a:lnTo>
                  <a:lnTo>
                    <a:pt x="134" y="9"/>
                  </a:lnTo>
                  <a:lnTo>
                    <a:pt x="130" y="28"/>
                  </a:lnTo>
                  <a:lnTo>
                    <a:pt x="124" y="41"/>
                  </a:lnTo>
                  <a:lnTo>
                    <a:pt x="115" y="30"/>
                  </a:lnTo>
                  <a:lnTo>
                    <a:pt x="121" y="15"/>
                  </a:lnTo>
                  <a:lnTo>
                    <a:pt x="111" y="6"/>
                  </a:lnTo>
                  <a:lnTo>
                    <a:pt x="96" y="9"/>
                  </a:lnTo>
                  <a:lnTo>
                    <a:pt x="89" y="19"/>
                  </a:lnTo>
                  <a:lnTo>
                    <a:pt x="93" y="28"/>
                  </a:lnTo>
                  <a:lnTo>
                    <a:pt x="87" y="37"/>
                  </a:lnTo>
                  <a:lnTo>
                    <a:pt x="80" y="33"/>
                  </a:lnTo>
                  <a:lnTo>
                    <a:pt x="70" y="26"/>
                  </a:lnTo>
                  <a:lnTo>
                    <a:pt x="63" y="28"/>
                  </a:lnTo>
                  <a:lnTo>
                    <a:pt x="56" y="37"/>
                  </a:lnTo>
                  <a:lnTo>
                    <a:pt x="65" y="52"/>
                  </a:lnTo>
                  <a:lnTo>
                    <a:pt x="78" y="54"/>
                  </a:lnTo>
                  <a:lnTo>
                    <a:pt x="95" y="69"/>
                  </a:lnTo>
                  <a:lnTo>
                    <a:pt x="102" y="74"/>
                  </a:lnTo>
                  <a:lnTo>
                    <a:pt x="102" y="83"/>
                  </a:lnTo>
                  <a:lnTo>
                    <a:pt x="87" y="87"/>
                  </a:lnTo>
                  <a:lnTo>
                    <a:pt x="89" y="100"/>
                  </a:lnTo>
                  <a:lnTo>
                    <a:pt x="95" y="109"/>
                  </a:lnTo>
                  <a:lnTo>
                    <a:pt x="89" y="117"/>
                  </a:lnTo>
                  <a:lnTo>
                    <a:pt x="76" y="115"/>
                  </a:lnTo>
                  <a:lnTo>
                    <a:pt x="58" y="96"/>
                  </a:lnTo>
                  <a:lnTo>
                    <a:pt x="45" y="83"/>
                  </a:lnTo>
                  <a:lnTo>
                    <a:pt x="28" y="76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grpSp>
          <p:nvGrpSpPr>
            <p:cNvPr id="31" name="Group 82"/>
            <p:cNvGrpSpPr>
              <a:grpSpLocks/>
            </p:cNvGrpSpPr>
            <p:nvPr/>
          </p:nvGrpSpPr>
          <p:grpSpPr bwMode="auto">
            <a:xfrm>
              <a:off x="3567" y="2995"/>
              <a:ext cx="1089" cy="483"/>
              <a:chOff x="3007" y="2925"/>
              <a:chExt cx="1364" cy="670"/>
            </a:xfrm>
            <a:grpFill/>
          </p:grpSpPr>
          <p:sp>
            <p:nvSpPr>
              <p:cNvPr id="67" name="Freeform 83"/>
              <p:cNvSpPr>
                <a:spLocks/>
              </p:cNvSpPr>
              <p:nvPr/>
            </p:nvSpPr>
            <p:spPr bwMode="auto">
              <a:xfrm>
                <a:off x="3007" y="3087"/>
                <a:ext cx="199" cy="171"/>
              </a:xfrm>
              <a:custGeom>
                <a:avLst/>
                <a:gdLst/>
                <a:ahLst/>
                <a:cxnLst>
                  <a:cxn ang="0">
                    <a:pos x="35" y="28"/>
                  </a:cxn>
                  <a:cxn ang="0">
                    <a:pos x="32" y="71"/>
                  </a:cxn>
                  <a:cxn ang="0">
                    <a:pos x="0" y="117"/>
                  </a:cxn>
                  <a:cxn ang="0">
                    <a:pos x="7" y="126"/>
                  </a:cxn>
                  <a:cxn ang="0">
                    <a:pos x="43" y="123"/>
                  </a:cxn>
                  <a:cxn ang="0">
                    <a:pos x="26" y="143"/>
                  </a:cxn>
                  <a:cxn ang="0">
                    <a:pos x="19" y="151"/>
                  </a:cxn>
                  <a:cxn ang="0">
                    <a:pos x="22" y="171"/>
                  </a:cxn>
                  <a:cxn ang="0">
                    <a:pos x="50" y="139"/>
                  </a:cxn>
                  <a:cxn ang="0">
                    <a:pos x="67" y="130"/>
                  </a:cxn>
                  <a:cxn ang="0">
                    <a:pos x="97" y="91"/>
                  </a:cxn>
                  <a:cxn ang="0">
                    <a:pos x="132" y="71"/>
                  </a:cxn>
                  <a:cxn ang="0">
                    <a:pos x="186" y="69"/>
                  </a:cxn>
                  <a:cxn ang="0">
                    <a:pos x="199" y="63"/>
                  </a:cxn>
                  <a:cxn ang="0">
                    <a:pos x="197" y="52"/>
                  </a:cxn>
                  <a:cxn ang="0">
                    <a:pos x="171" y="30"/>
                  </a:cxn>
                  <a:cxn ang="0">
                    <a:pos x="158" y="32"/>
                  </a:cxn>
                  <a:cxn ang="0">
                    <a:pos x="154" y="26"/>
                  </a:cxn>
                  <a:cxn ang="0">
                    <a:pos x="139" y="26"/>
                  </a:cxn>
                  <a:cxn ang="0">
                    <a:pos x="117" y="2"/>
                  </a:cxn>
                  <a:cxn ang="0">
                    <a:pos x="93" y="0"/>
                  </a:cxn>
                  <a:cxn ang="0">
                    <a:pos x="71" y="6"/>
                  </a:cxn>
                  <a:cxn ang="0">
                    <a:pos x="52" y="15"/>
                  </a:cxn>
                  <a:cxn ang="0">
                    <a:pos x="35" y="28"/>
                  </a:cxn>
                </a:cxnLst>
                <a:rect l="0" t="0" r="r" b="b"/>
                <a:pathLst>
                  <a:path w="199" h="171">
                    <a:moveTo>
                      <a:pt x="35" y="28"/>
                    </a:moveTo>
                    <a:lnTo>
                      <a:pt x="32" y="71"/>
                    </a:lnTo>
                    <a:lnTo>
                      <a:pt x="0" y="117"/>
                    </a:lnTo>
                    <a:lnTo>
                      <a:pt x="7" y="126"/>
                    </a:lnTo>
                    <a:lnTo>
                      <a:pt x="43" y="123"/>
                    </a:lnTo>
                    <a:lnTo>
                      <a:pt x="26" y="143"/>
                    </a:lnTo>
                    <a:lnTo>
                      <a:pt x="19" y="151"/>
                    </a:lnTo>
                    <a:lnTo>
                      <a:pt x="22" y="171"/>
                    </a:lnTo>
                    <a:lnTo>
                      <a:pt x="50" y="139"/>
                    </a:lnTo>
                    <a:lnTo>
                      <a:pt x="67" y="130"/>
                    </a:lnTo>
                    <a:lnTo>
                      <a:pt x="97" y="91"/>
                    </a:lnTo>
                    <a:lnTo>
                      <a:pt x="132" y="71"/>
                    </a:lnTo>
                    <a:lnTo>
                      <a:pt x="186" y="69"/>
                    </a:lnTo>
                    <a:lnTo>
                      <a:pt x="199" y="63"/>
                    </a:lnTo>
                    <a:lnTo>
                      <a:pt x="197" y="52"/>
                    </a:lnTo>
                    <a:lnTo>
                      <a:pt x="171" y="30"/>
                    </a:lnTo>
                    <a:lnTo>
                      <a:pt x="158" y="32"/>
                    </a:lnTo>
                    <a:lnTo>
                      <a:pt x="154" y="26"/>
                    </a:lnTo>
                    <a:lnTo>
                      <a:pt x="139" y="26"/>
                    </a:lnTo>
                    <a:lnTo>
                      <a:pt x="117" y="2"/>
                    </a:lnTo>
                    <a:lnTo>
                      <a:pt x="93" y="0"/>
                    </a:lnTo>
                    <a:lnTo>
                      <a:pt x="71" y="6"/>
                    </a:lnTo>
                    <a:lnTo>
                      <a:pt x="52" y="15"/>
                    </a:lnTo>
                    <a:lnTo>
                      <a:pt x="35" y="28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68" name="Freeform 84"/>
              <p:cNvSpPr>
                <a:spLocks/>
              </p:cNvSpPr>
              <p:nvPr/>
            </p:nvSpPr>
            <p:spPr bwMode="auto">
              <a:xfrm>
                <a:off x="3037" y="2925"/>
                <a:ext cx="1334" cy="670"/>
              </a:xfrm>
              <a:custGeom>
                <a:avLst/>
                <a:gdLst/>
                <a:ahLst/>
                <a:cxnLst>
                  <a:cxn ang="0">
                    <a:pos x="219" y="255"/>
                  </a:cxn>
                  <a:cxn ang="0">
                    <a:pos x="185" y="233"/>
                  </a:cxn>
                  <a:cxn ang="0">
                    <a:pos x="283" y="199"/>
                  </a:cxn>
                  <a:cxn ang="0">
                    <a:pos x="346" y="170"/>
                  </a:cxn>
                  <a:cxn ang="0">
                    <a:pos x="421" y="110"/>
                  </a:cxn>
                  <a:cxn ang="0">
                    <a:pos x="540" y="82"/>
                  </a:cxn>
                  <a:cxn ang="0">
                    <a:pos x="581" y="108"/>
                  </a:cxn>
                  <a:cxn ang="0">
                    <a:pos x="640" y="118"/>
                  </a:cxn>
                  <a:cxn ang="0">
                    <a:pos x="681" y="114"/>
                  </a:cxn>
                  <a:cxn ang="0">
                    <a:pos x="818" y="121"/>
                  </a:cxn>
                  <a:cxn ang="0">
                    <a:pos x="866" y="93"/>
                  </a:cxn>
                  <a:cxn ang="0">
                    <a:pos x="938" y="78"/>
                  </a:cxn>
                  <a:cxn ang="0">
                    <a:pos x="978" y="26"/>
                  </a:cxn>
                  <a:cxn ang="0">
                    <a:pos x="1045" y="26"/>
                  </a:cxn>
                  <a:cxn ang="0">
                    <a:pos x="1086" y="4"/>
                  </a:cxn>
                  <a:cxn ang="0">
                    <a:pos x="1160" y="85"/>
                  </a:cxn>
                  <a:cxn ang="0">
                    <a:pos x="1230" y="170"/>
                  </a:cxn>
                  <a:cxn ang="0">
                    <a:pos x="1275" y="229"/>
                  </a:cxn>
                  <a:cxn ang="0">
                    <a:pos x="1308" y="284"/>
                  </a:cxn>
                  <a:cxn ang="0">
                    <a:pos x="1334" y="344"/>
                  </a:cxn>
                  <a:cxn ang="0">
                    <a:pos x="1264" y="362"/>
                  </a:cxn>
                  <a:cxn ang="0">
                    <a:pos x="1230" y="366"/>
                  </a:cxn>
                  <a:cxn ang="0">
                    <a:pos x="1186" y="359"/>
                  </a:cxn>
                  <a:cxn ang="0">
                    <a:pos x="1152" y="385"/>
                  </a:cxn>
                  <a:cxn ang="0">
                    <a:pos x="1097" y="396"/>
                  </a:cxn>
                  <a:cxn ang="0">
                    <a:pos x="1060" y="433"/>
                  </a:cxn>
                  <a:cxn ang="0">
                    <a:pos x="978" y="477"/>
                  </a:cxn>
                  <a:cxn ang="0">
                    <a:pos x="923" y="492"/>
                  </a:cxn>
                  <a:cxn ang="0">
                    <a:pos x="875" y="492"/>
                  </a:cxn>
                  <a:cxn ang="0">
                    <a:pos x="777" y="499"/>
                  </a:cxn>
                  <a:cxn ang="0">
                    <a:pos x="762" y="548"/>
                  </a:cxn>
                  <a:cxn ang="0">
                    <a:pos x="707" y="570"/>
                  </a:cxn>
                  <a:cxn ang="0">
                    <a:pos x="714" y="529"/>
                  </a:cxn>
                  <a:cxn ang="0">
                    <a:pos x="685" y="540"/>
                  </a:cxn>
                  <a:cxn ang="0">
                    <a:pos x="610" y="548"/>
                  </a:cxn>
                  <a:cxn ang="0">
                    <a:pos x="562" y="611"/>
                  </a:cxn>
                  <a:cxn ang="0">
                    <a:pos x="418" y="600"/>
                  </a:cxn>
                  <a:cxn ang="0">
                    <a:pos x="332" y="585"/>
                  </a:cxn>
                  <a:cxn ang="0">
                    <a:pos x="317" y="637"/>
                  </a:cxn>
                  <a:cxn ang="0">
                    <a:pos x="265" y="670"/>
                  </a:cxn>
                  <a:cxn ang="0">
                    <a:pos x="232" y="648"/>
                  </a:cxn>
                  <a:cxn ang="0">
                    <a:pos x="185" y="618"/>
                  </a:cxn>
                  <a:cxn ang="0">
                    <a:pos x="148" y="603"/>
                  </a:cxn>
                  <a:cxn ang="0">
                    <a:pos x="115" y="588"/>
                  </a:cxn>
                  <a:cxn ang="0">
                    <a:pos x="96" y="566"/>
                  </a:cxn>
                  <a:cxn ang="0">
                    <a:pos x="85" y="533"/>
                  </a:cxn>
                  <a:cxn ang="0">
                    <a:pos x="15" y="474"/>
                  </a:cxn>
                  <a:cxn ang="0">
                    <a:pos x="37" y="466"/>
                  </a:cxn>
                  <a:cxn ang="0">
                    <a:pos x="37" y="414"/>
                  </a:cxn>
                  <a:cxn ang="0">
                    <a:pos x="7" y="385"/>
                  </a:cxn>
                  <a:cxn ang="0">
                    <a:pos x="30" y="299"/>
                  </a:cxn>
                  <a:cxn ang="0">
                    <a:pos x="74" y="307"/>
                  </a:cxn>
                  <a:cxn ang="0">
                    <a:pos x="107" y="288"/>
                  </a:cxn>
                </a:cxnLst>
                <a:rect l="0" t="0" r="r" b="b"/>
                <a:pathLst>
                  <a:path w="1334" h="670">
                    <a:moveTo>
                      <a:pt x="178" y="284"/>
                    </a:moveTo>
                    <a:lnTo>
                      <a:pt x="182" y="259"/>
                    </a:lnTo>
                    <a:lnTo>
                      <a:pt x="219" y="255"/>
                    </a:lnTo>
                    <a:lnTo>
                      <a:pt x="229" y="255"/>
                    </a:lnTo>
                    <a:lnTo>
                      <a:pt x="211" y="240"/>
                    </a:lnTo>
                    <a:lnTo>
                      <a:pt x="185" y="233"/>
                    </a:lnTo>
                    <a:lnTo>
                      <a:pt x="185" y="218"/>
                    </a:lnTo>
                    <a:lnTo>
                      <a:pt x="239" y="203"/>
                    </a:lnTo>
                    <a:lnTo>
                      <a:pt x="283" y="199"/>
                    </a:lnTo>
                    <a:lnTo>
                      <a:pt x="313" y="184"/>
                    </a:lnTo>
                    <a:lnTo>
                      <a:pt x="332" y="192"/>
                    </a:lnTo>
                    <a:lnTo>
                      <a:pt x="346" y="170"/>
                    </a:lnTo>
                    <a:lnTo>
                      <a:pt x="381" y="140"/>
                    </a:lnTo>
                    <a:lnTo>
                      <a:pt x="403" y="121"/>
                    </a:lnTo>
                    <a:lnTo>
                      <a:pt x="421" y="110"/>
                    </a:lnTo>
                    <a:lnTo>
                      <a:pt x="455" y="110"/>
                    </a:lnTo>
                    <a:lnTo>
                      <a:pt x="488" y="100"/>
                    </a:lnTo>
                    <a:lnTo>
                      <a:pt x="540" y="82"/>
                    </a:lnTo>
                    <a:lnTo>
                      <a:pt x="551" y="82"/>
                    </a:lnTo>
                    <a:lnTo>
                      <a:pt x="566" y="96"/>
                    </a:lnTo>
                    <a:lnTo>
                      <a:pt x="581" y="108"/>
                    </a:lnTo>
                    <a:lnTo>
                      <a:pt x="603" y="96"/>
                    </a:lnTo>
                    <a:lnTo>
                      <a:pt x="625" y="108"/>
                    </a:lnTo>
                    <a:lnTo>
                      <a:pt x="640" y="118"/>
                    </a:lnTo>
                    <a:lnTo>
                      <a:pt x="659" y="121"/>
                    </a:lnTo>
                    <a:lnTo>
                      <a:pt x="670" y="129"/>
                    </a:lnTo>
                    <a:lnTo>
                      <a:pt x="681" y="114"/>
                    </a:lnTo>
                    <a:lnTo>
                      <a:pt x="714" y="125"/>
                    </a:lnTo>
                    <a:lnTo>
                      <a:pt x="770" y="129"/>
                    </a:lnTo>
                    <a:lnTo>
                      <a:pt x="818" y="121"/>
                    </a:lnTo>
                    <a:lnTo>
                      <a:pt x="840" y="110"/>
                    </a:lnTo>
                    <a:lnTo>
                      <a:pt x="851" y="104"/>
                    </a:lnTo>
                    <a:lnTo>
                      <a:pt x="866" y="93"/>
                    </a:lnTo>
                    <a:lnTo>
                      <a:pt x="893" y="100"/>
                    </a:lnTo>
                    <a:lnTo>
                      <a:pt x="915" y="96"/>
                    </a:lnTo>
                    <a:lnTo>
                      <a:pt x="938" y="78"/>
                    </a:lnTo>
                    <a:lnTo>
                      <a:pt x="971" y="56"/>
                    </a:lnTo>
                    <a:lnTo>
                      <a:pt x="975" y="41"/>
                    </a:lnTo>
                    <a:lnTo>
                      <a:pt x="978" y="26"/>
                    </a:lnTo>
                    <a:lnTo>
                      <a:pt x="997" y="22"/>
                    </a:lnTo>
                    <a:lnTo>
                      <a:pt x="1015" y="26"/>
                    </a:lnTo>
                    <a:lnTo>
                      <a:pt x="1045" y="26"/>
                    </a:lnTo>
                    <a:lnTo>
                      <a:pt x="1056" y="15"/>
                    </a:lnTo>
                    <a:lnTo>
                      <a:pt x="1071" y="0"/>
                    </a:lnTo>
                    <a:lnTo>
                      <a:pt x="1086" y="4"/>
                    </a:lnTo>
                    <a:lnTo>
                      <a:pt x="1093" y="19"/>
                    </a:lnTo>
                    <a:lnTo>
                      <a:pt x="1134" y="26"/>
                    </a:lnTo>
                    <a:lnTo>
                      <a:pt x="1160" y="85"/>
                    </a:lnTo>
                    <a:lnTo>
                      <a:pt x="1241" y="89"/>
                    </a:lnTo>
                    <a:lnTo>
                      <a:pt x="1267" y="121"/>
                    </a:lnTo>
                    <a:lnTo>
                      <a:pt x="1230" y="170"/>
                    </a:lnTo>
                    <a:lnTo>
                      <a:pt x="1249" y="184"/>
                    </a:lnTo>
                    <a:lnTo>
                      <a:pt x="1245" y="218"/>
                    </a:lnTo>
                    <a:lnTo>
                      <a:pt x="1275" y="229"/>
                    </a:lnTo>
                    <a:lnTo>
                      <a:pt x="1260" y="277"/>
                    </a:lnTo>
                    <a:lnTo>
                      <a:pt x="1282" y="277"/>
                    </a:lnTo>
                    <a:lnTo>
                      <a:pt x="1308" y="284"/>
                    </a:lnTo>
                    <a:lnTo>
                      <a:pt x="1304" y="299"/>
                    </a:lnTo>
                    <a:lnTo>
                      <a:pt x="1312" y="322"/>
                    </a:lnTo>
                    <a:lnTo>
                      <a:pt x="1334" y="344"/>
                    </a:lnTo>
                    <a:lnTo>
                      <a:pt x="1319" y="351"/>
                    </a:lnTo>
                    <a:lnTo>
                      <a:pt x="1301" y="355"/>
                    </a:lnTo>
                    <a:lnTo>
                      <a:pt x="1264" y="362"/>
                    </a:lnTo>
                    <a:lnTo>
                      <a:pt x="1249" y="370"/>
                    </a:lnTo>
                    <a:lnTo>
                      <a:pt x="1230" y="355"/>
                    </a:lnTo>
                    <a:lnTo>
                      <a:pt x="1230" y="366"/>
                    </a:lnTo>
                    <a:lnTo>
                      <a:pt x="1219" y="373"/>
                    </a:lnTo>
                    <a:lnTo>
                      <a:pt x="1201" y="377"/>
                    </a:lnTo>
                    <a:lnTo>
                      <a:pt x="1186" y="359"/>
                    </a:lnTo>
                    <a:lnTo>
                      <a:pt x="1164" y="370"/>
                    </a:lnTo>
                    <a:lnTo>
                      <a:pt x="1171" y="385"/>
                    </a:lnTo>
                    <a:lnTo>
                      <a:pt x="1152" y="385"/>
                    </a:lnTo>
                    <a:lnTo>
                      <a:pt x="1123" y="385"/>
                    </a:lnTo>
                    <a:lnTo>
                      <a:pt x="1112" y="399"/>
                    </a:lnTo>
                    <a:lnTo>
                      <a:pt x="1097" y="396"/>
                    </a:lnTo>
                    <a:lnTo>
                      <a:pt x="1082" y="399"/>
                    </a:lnTo>
                    <a:lnTo>
                      <a:pt x="1082" y="410"/>
                    </a:lnTo>
                    <a:lnTo>
                      <a:pt x="1060" y="433"/>
                    </a:lnTo>
                    <a:lnTo>
                      <a:pt x="1030" y="459"/>
                    </a:lnTo>
                    <a:lnTo>
                      <a:pt x="982" y="462"/>
                    </a:lnTo>
                    <a:lnTo>
                      <a:pt x="978" y="477"/>
                    </a:lnTo>
                    <a:lnTo>
                      <a:pt x="975" y="485"/>
                    </a:lnTo>
                    <a:lnTo>
                      <a:pt x="949" y="485"/>
                    </a:lnTo>
                    <a:lnTo>
                      <a:pt x="923" y="492"/>
                    </a:lnTo>
                    <a:lnTo>
                      <a:pt x="900" y="485"/>
                    </a:lnTo>
                    <a:lnTo>
                      <a:pt x="889" y="477"/>
                    </a:lnTo>
                    <a:lnTo>
                      <a:pt x="875" y="492"/>
                    </a:lnTo>
                    <a:lnTo>
                      <a:pt x="840" y="507"/>
                    </a:lnTo>
                    <a:lnTo>
                      <a:pt x="799" y="507"/>
                    </a:lnTo>
                    <a:lnTo>
                      <a:pt x="777" y="499"/>
                    </a:lnTo>
                    <a:lnTo>
                      <a:pt x="759" y="518"/>
                    </a:lnTo>
                    <a:lnTo>
                      <a:pt x="762" y="548"/>
                    </a:lnTo>
                    <a:lnTo>
                      <a:pt x="762" y="548"/>
                    </a:lnTo>
                    <a:lnTo>
                      <a:pt x="740" y="588"/>
                    </a:lnTo>
                    <a:lnTo>
                      <a:pt x="722" y="596"/>
                    </a:lnTo>
                    <a:lnTo>
                      <a:pt x="707" y="570"/>
                    </a:lnTo>
                    <a:lnTo>
                      <a:pt x="699" y="559"/>
                    </a:lnTo>
                    <a:lnTo>
                      <a:pt x="707" y="540"/>
                    </a:lnTo>
                    <a:lnTo>
                      <a:pt x="714" y="529"/>
                    </a:lnTo>
                    <a:lnTo>
                      <a:pt x="707" y="522"/>
                    </a:lnTo>
                    <a:lnTo>
                      <a:pt x="696" y="522"/>
                    </a:lnTo>
                    <a:lnTo>
                      <a:pt x="685" y="540"/>
                    </a:lnTo>
                    <a:lnTo>
                      <a:pt x="662" y="559"/>
                    </a:lnTo>
                    <a:lnTo>
                      <a:pt x="640" y="551"/>
                    </a:lnTo>
                    <a:lnTo>
                      <a:pt x="610" y="548"/>
                    </a:lnTo>
                    <a:lnTo>
                      <a:pt x="577" y="592"/>
                    </a:lnTo>
                    <a:lnTo>
                      <a:pt x="566" y="600"/>
                    </a:lnTo>
                    <a:lnTo>
                      <a:pt x="562" y="611"/>
                    </a:lnTo>
                    <a:lnTo>
                      <a:pt x="514" y="626"/>
                    </a:lnTo>
                    <a:lnTo>
                      <a:pt x="503" y="626"/>
                    </a:lnTo>
                    <a:lnTo>
                      <a:pt x="418" y="600"/>
                    </a:lnTo>
                    <a:lnTo>
                      <a:pt x="392" y="596"/>
                    </a:lnTo>
                    <a:lnTo>
                      <a:pt x="362" y="588"/>
                    </a:lnTo>
                    <a:lnTo>
                      <a:pt x="332" y="585"/>
                    </a:lnTo>
                    <a:lnTo>
                      <a:pt x="324" y="603"/>
                    </a:lnTo>
                    <a:lnTo>
                      <a:pt x="320" y="629"/>
                    </a:lnTo>
                    <a:lnTo>
                      <a:pt x="317" y="637"/>
                    </a:lnTo>
                    <a:lnTo>
                      <a:pt x="294" y="644"/>
                    </a:lnTo>
                    <a:lnTo>
                      <a:pt x="291" y="644"/>
                    </a:lnTo>
                    <a:lnTo>
                      <a:pt x="265" y="670"/>
                    </a:lnTo>
                    <a:lnTo>
                      <a:pt x="250" y="670"/>
                    </a:lnTo>
                    <a:lnTo>
                      <a:pt x="243" y="651"/>
                    </a:lnTo>
                    <a:lnTo>
                      <a:pt x="232" y="648"/>
                    </a:lnTo>
                    <a:lnTo>
                      <a:pt x="219" y="637"/>
                    </a:lnTo>
                    <a:lnTo>
                      <a:pt x="215" y="622"/>
                    </a:lnTo>
                    <a:lnTo>
                      <a:pt x="185" y="618"/>
                    </a:lnTo>
                    <a:lnTo>
                      <a:pt x="170" y="611"/>
                    </a:lnTo>
                    <a:lnTo>
                      <a:pt x="167" y="603"/>
                    </a:lnTo>
                    <a:lnTo>
                      <a:pt x="148" y="603"/>
                    </a:lnTo>
                    <a:lnTo>
                      <a:pt x="133" y="588"/>
                    </a:lnTo>
                    <a:lnTo>
                      <a:pt x="130" y="581"/>
                    </a:lnTo>
                    <a:lnTo>
                      <a:pt x="115" y="588"/>
                    </a:lnTo>
                    <a:lnTo>
                      <a:pt x="100" y="585"/>
                    </a:lnTo>
                    <a:lnTo>
                      <a:pt x="93" y="581"/>
                    </a:lnTo>
                    <a:lnTo>
                      <a:pt x="96" y="566"/>
                    </a:lnTo>
                    <a:lnTo>
                      <a:pt x="74" y="551"/>
                    </a:lnTo>
                    <a:lnTo>
                      <a:pt x="78" y="540"/>
                    </a:lnTo>
                    <a:lnTo>
                      <a:pt x="85" y="533"/>
                    </a:lnTo>
                    <a:lnTo>
                      <a:pt x="63" y="518"/>
                    </a:lnTo>
                    <a:lnTo>
                      <a:pt x="7" y="496"/>
                    </a:lnTo>
                    <a:lnTo>
                      <a:pt x="15" y="474"/>
                    </a:lnTo>
                    <a:lnTo>
                      <a:pt x="33" y="474"/>
                    </a:lnTo>
                    <a:lnTo>
                      <a:pt x="41" y="488"/>
                    </a:lnTo>
                    <a:lnTo>
                      <a:pt x="37" y="466"/>
                    </a:lnTo>
                    <a:lnTo>
                      <a:pt x="48" y="448"/>
                    </a:lnTo>
                    <a:lnTo>
                      <a:pt x="56" y="429"/>
                    </a:lnTo>
                    <a:lnTo>
                      <a:pt x="37" y="414"/>
                    </a:lnTo>
                    <a:lnTo>
                      <a:pt x="22" y="399"/>
                    </a:lnTo>
                    <a:lnTo>
                      <a:pt x="22" y="385"/>
                    </a:lnTo>
                    <a:lnTo>
                      <a:pt x="7" y="385"/>
                    </a:lnTo>
                    <a:lnTo>
                      <a:pt x="0" y="381"/>
                    </a:lnTo>
                    <a:lnTo>
                      <a:pt x="4" y="347"/>
                    </a:lnTo>
                    <a:lnTo>
                      <a:pt x="30" y="299"/>
                    </a:lnTo>
                    <a:lnTo>
                      <a:pt x="33" y="299"/>
                    </a:lnTo>
                    <a:lnTo>
                      <a:pt x="56" y="299"/>
                    </a:lnTo>
                    <a:lnTo>
                      <a:pt x="74" y="307"/>
                    </a:lnTo>
                    <a:lnTo>
                      <a:pt x="85" y="307"/>
                    </a:lnTo>
                    <a:lnTo>
                      <a:pt x="85" y="292"/>
                    </a:lnTo>
                    <a:lnTo>
                      <a:pt x="107" y="288"/>
                    </a:lnTo>
                    <a:lnTo>
                      <a:pt x="148" y="288"/>
                    </a:lnTo>
                    <a:lnTo>
                      <a:pt x="178" y="284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grpSp>
            <p:nvGrpSpPr>
              <p:cNvPr id="69" name="Group 85"/>
              <p:cNvGrpSpPr>
                <a:grpSpLocks/>
              </p:cNvGrpSpPr>
              <p:nvPr/>
            </p:nvGrpSpPr>
            <p:grpSpPr bwMode="auto">
              <a:xfrm>
                <a:off x="3514" y="3132"/>
                <a:ext cx="712" cy="196"/>
                <a:chOff x="3514" y="3132"/>
                <a:chExt cx="712" cy="196"/>
              </a:xfrm>
              <a:grpFill/>
            </p:grpSpPr>
            <p:sp>
              <p:nvSpPr>
                <p:cNvPr id="70" name="Freeform 86"/>
                <p:cNvSpPr>
                  <a:spLocks/>
                </p:cNvSpPr>
                <p:nvPr/>
              </p:nvSpPr>
              <p:spPr bwMode="auto">
                <a:xfrm>
                  <a:off x="3514" y="3282"/>
                  <a:ext cx="37" cy="46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7" y="13"/>
                    </a:cxn>
                    <a:cxn ang="0">
                      <a:pos x="0" y="31"/>
                    </a:cxn>
                    <a:cxn ang="0">
                      <a:pos x="0" y="42"/>
                    </a:cxn>
                    <a:cxn ang="0">
                      <a:pos x="15" y="42"/>
                    </a:cxn>
                    <a:cxn ang="0">
                      <a:pos x="26" y="46"/>
                    </a:cxn>
                    <a:cxn ang="0">
                      <a:pos x="37" y="35"/>
                    </a:cxn>
                    <a:cxn ang="0">
                      <a:pos x="17" y="13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37" h="46">
                      <a:moveTo>
                        <a:pt x="7" y="0"/>
                      </a:moveTo>
                      <a:lnTo>
                        <a:pt x="7" y="13"/>
                      </a:lnTo>
                      <a:lnTo>
                        <a:pt x="0" y="31"/>
                      </a:lnTo>
                      <a:lnTo>
                        <a:pt x="0" y="42"/>
                      </a:lnTo>
                      <a:lnTo>
                        <a:pt x="15" y="42"/>
                      </a:lnTo>
                      <a:lnTo>
                        <a:pt x="26" y="46"/>
                      </a:lnTo>
                      <a:lnTo>
                        <a:pt x="37" y="35"/>
                      </a:lnTo>
                      <a:lnTo>
                        <a:pt x="17" y="13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l-PL"/>
                </a:p>
              </p:txBody>
            </p:sp>
            <p:sp>
              <p:nvSpPr>
                <p:cNvPr id="71" name="Freeform 87"/>
                <p:cNvSpPr>
                  <a:spLocks/>
                </p:cNvSpPr>
                <p:nvPr/>
              </p:nvSpPr>
              <p:spPr bwMode="auto">
                <a:xfrm>
                  <a:off x="4153" y="3132"/>
                  <a:ext cx="73" cy="70"/>
                </a:xfrm>
                <a:custGeom>
                  <a:avLst/>
                  <a:gdLst/>
                  <a:ahLst/>
                  <a:cxnLst>
                    <a:cxn ang="0">
                      <a:pos x="73" y="4"/>
                    </a:cxn>
                    <a:cxn ang="0">
                      <a:pos x="51" y="33"/>
                    </a:cxn>
                    <a:cxn ang="0">
                      <a:pos x="55" y="52"/>
                    </a:cxn>
                    <a:cxn ang="0">
                      <a:pos x="55" y="59"/>
                    </a:cxn>
                    <a:cxn ang="0">
                      <a:pos x="15" y="70"/>
                    </a:cxn>
                    <a:cxn ang="0">
                      <a:pos x="4" y="66"/>
                    </a:cxn>
                    <a:cxn ang="0">
                      <a:pos x="4" y="52"/>
                    </a:cxn>
                    <a:cxn ang="0">
                      <a:pos x="0" y="37"/>
                    </a:cxn>
                    <a:cxn ang="0">
                      <a:pos x="18" y="18"/>
                    </a:cxn>
                    <a:cxn ang="0">
                      <a:pos x="29" y="15"/>
                    </a:cxn>
                    <a:cxn ang="0">
                      <a:pos x="40" y="0"/>
                    </a:cxn>
                    <a:cxn ang="0">
                      <a:pos x="73" y="4"/>
                    </a:cxn>
                  </a:cxnLst>
                  <a:rect l="0" t="0" r="r" b="b"/>
                  <a:pathLst>
                    <a:path w="73" h="70">
                      <a:moveTo>
                        <a:pt x="73" y="4"/>
                      </a:moveTo>
                      <a:lnTo>
                        <a:pt x="51" y="33"/>
                      </a:lnTo>
                      <a:lnTo>
                        <a:pt x="55" y="52"/>
                      </a:lnTo>
                      <a:lnTo>
                        <a:pt x="55" y="59"/>
                      </a:lnTo>
                      <a:lnTo>
                        <a:pt x="15" y="70"/>
                      </a:lnTo>
                      <a:lnTo>
                        <a:pt x="4" y="66"/>
                      </a:lnTo>
                      <a:lnTo>
                        <a:pt x="4" y="52"/>
                      </a:lnTo>
                      <a:lnTo>
                        <a:pt x="0" y="37"/>
                      </a:lnTo>
                      <a:lnTo>
                        <a:pt x="18" y="18"/>
                      </a:lnTo>
                      <a:lnTo>
                        <a:pt x="29" y="15"/>
                      </a:lnTo>
                      <a:lnTo>
                        <a:pt x="40" y="0"/>
                      </a:lnTo>
                      <a:lnTo>
                        <a:pt x="73" y="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l-PL"/>
                </a:p>
              </p:txBody>
            </p:sp>
          </p:grpSp>
        </p:grpSp>
        <p:grpSp>
          <p:nvGrpSpPr>
            <p:cNvPr id="32" name="Group 88"/>
            <p:cNvGrpSpPr>
              <a:grpSpLocks/>
            </p:cNvGrpSpPr>
            <p:nvPr/>
          </p:nvGrpSpPr>
          <p:grpSpPr bwMode="auto">
            <a:xfrm>
              <a:off x="2919" y="1408"/>
              <a:ext cx="443" cy="856"/>
              <a:chOff x="2195" y="724"/>
              <a:chExt cx="555" cy="1187"/>
            </a:xfrm>
            <a:grpFill/>
          </p:grpSpPr>
          <p:grpSp>
            <p:nvGrpSpPr>
              <p:cNvPr id="56" name="Group 89"/>
              <p:cNvGrpSpPr>
                <a:grpSpLocks/>
              </p:cNvGrpSpPr>
              <p:nvPr/>
            </p:nvGrpSpPr>
            <p:grpSpPr bwMode="auto">
              <a:xfrm>
                <a:off x="2195" y="724"/>
                <a:ext cx="555" cy="1187"/>
                <a:chOff x="2195" y="724"/>
                <a:chExt cx="555" cy="1187"/>
              </a:xfrm>
              <a:grpFill/>
            </p:grpSpPr>
            <p:sp>
              <p:nvSpPr>
                <p:cNvPr id="62" name="Freeform 90"/>
                <p:cNvSpPr>
                  <a:spLocks/>
                </p:cNvSpPr>
                <p:nvPr/>
              </p:nvSpPr>
              <p:spPr bwMode="auto">
                <a:xfrm>
                  <a:off x="2417" y="1751"/>
                  <a:ext cx="37" cy="92"/>
                </a:xfrm>
                <a:custGeom>
                  <a:avLst/>
                  <a:gdLst/>
                  <a:ahLst/>
                  <a:cxnLst>
                    <a:cxn ang="0">
                      <a:pos x="37" y="0"/>
                    </a:cxn>
                    <a:cxn ang="0">
                      <a:pos x="35" y="31"/>
                    </a:cxn>
                    <a:cxn ang="0">
                      <a:pos x="24" y="55"/>
                    </a:cxn>
                    <a:cxn ang="0">
                      <a:pos x="7" y="70"/>
                    </a:cxn>
                    <a:cxn ang="0">
                      <a:pos x="11" y="86"/>
                    </a:cxn>
                    <a:cxn ang="0">
                      <a:pos x="4" y="92"/>
                    </a:cxn>
                    <a:cxn ang="0">
                      <a:pos x="0" y="72"/>
                    </a:cxn>
                    <a:cxn ang="0">
                      <a:pos x="6" y="57"/>
                    </a:cxn>
                    <a:cxn ang="0">
                      <a:pos x="11" y="40"/>
                    </a:cxn>
                    <a:cxn ang="0">
                      <a:pos x="37" y="0"/>
                    </a:cxn>
                  </a:cxnLst>
                  <a:rect l="0" t="0" r="r" b="b"/>
                  <a:pathLst>
                    <a:path w="37" h="92">
                      <a:moveTo>
                        <a:pt x="37" y="0"/>
                      </a:moveTo>
                      <a:lnTo>
                        <a:pt x="35" y="31"/>
                      </a:lnTo>
                      <a:lnTo>
                        <a:pt x="24" y="55"/>
                      </a:lnTo>
                      <a:lnTo>
                        <a:pt x="7" y="70"/>
                      </a:lnTo>
                      <a:lnTo>
                        <a:pt x="11" y="86"/>
                      </a:lnTo>
                      <a:lnTo>
                        <a:pt x="4" y="92"/>
                      </a:lnTo>
                      <a:lnTo>
                        <a:pt x="0" y="72"/>
                      </a:lnTo>
                      <a:lnTo>
                        <a:pt x="6" y="57"/>
                      </a:lnTo>
                      <a:lnTo>
                        <a:pt x="11" y="4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l-PL"/>
                </a:p>
              </p:txBody>
            </p:sp>
            <p:sp>
              <p:nvSpPr>
                <p:cNvPr id="63" name="Freeform 91"/>
                <p:cNvSpPr>
                  <a:spLocks/>
                </p:cNvSpPr>
                <p:nvPr/>
              </p:nvSpPr>
              <p:spPr bwMode="auto">
                <a:xfrm>
                  <a:off x="2499" y="1708"/>
                  <a:ext cx="50" cy="73"/>
                </a:xfrm>
                <a:custGeom>
                  <a:avLst/>
                  <a:gdLst/>
                  <a:ahLst/>
                  <a:cxnLst>
                    <a:cxn ang="0">
                      <a:pos x="39" y="0"/>
                    </a:cxn>
                    <a:cxn ang="0">
                      <a:pos x="50" y="0"/>
                    </a:cxn>
                    <a:cxn ang="0">
                      <a:pos x="37" y="15"/>
                    </a:cxn>
                    <a:cxn ang="0">
                      <a:pos x="35" y="26"/>
                    </a:cxn>
                    <a:cxn ang="0">
                      <a:pos x="39" y="41"/>
                    </a:cxn>
                    <a:cxn ang="0">
                      <a:pos x="26" y="56"/>
                    </a:cxn>
                    <a:cxn ang="0">
                      <a:pos x="9" y="73"/>
                    </a:cxn>
                    <a:cxn ang="0">
                      <a:pos x="6" y="56"/>
                    </a:cxn>
                    <a:cxn ang="0">
                      <a:pos x="0" y="49"/>
                    </a:cxn>
                    <a:cxn ang="0">
                      <a:pos x="0" y="36"/>
                    </a:cxn>
                    <a:cxn ang="0">
                      <a:pos x="15" y="22"/>
                    </a:cxn>
                    <a:cxn ang="0">
                      <a:pos x="39" y="0"/>
                    </a:cxn>
                  </a:cxnLst>
                  <a:rect l="0" t="0" r="r" b="b"/>
                  <a:pathLst>
                    <a:path w="50" h="73">
                      <a:moveTo>
                        <a:pt x="39" y="0"/>
                      </a:moveTo>
                      <a:lnTo>
                        <a:pt x="50" y="0"/>
                      </a:lnTo>
                      <a:lnTo>
                        <a:pt x="37" y="15"/>
                      </a:lnTo>
                      <a:lnTo>
                        <a:pt x="35" y="26"/>
                      </a:lnTo>
                      <a:lnTo>
                        <a:pt x="39" y="41"/>
                      </a:lnTo>
                      <a:lnTo>
                        <a:pt x="26" y="56"/>
                      </a:lnTo>
                      <a:lnTo>
                        <a:pt x="9" y="73"/>
                      </a:lnTo>
                      <a:lnTo>
                        <a:pt x="6" y="56"/>
                      </a:lnTo>
                      <a:lnTo>
                        <a:pt x="0" y="49"/>
                      </a:lnTo>
                      <a:lnTo>
                        <a:pt x="0" y="36"/>
                      </a:lnTo>
                      <a:lnTo>
                        <a:pt x="15" y="22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l-PL"/>
                </a:p>
              </p:txBody>
            </p:sp>
            <p:grpSp>
              <p:nvGrpSpPr>
                <p:cNvPr id="64" name="Group 92"/>
                <p:cNvGrpSpPr>
                  <a:grpSpLocks/>
                </p:cNvGrpSpPr>
                <p:nvPr/>
              </p:nvGrpSpPr>
              <p:grpSpPr bwMode="auto">
                <a:xfrm>
                  <a:off x="2195" y="724"/>
                  <a:ext cx="555" cy="1187"/>
                  <a:chOff x="2195" y="724"/>
                  <a:chExt cx="555" cy="1187"/>
                </a:xfrm>
                <a:grpFill/>
              </p:grpSpPr>
              <p:sp>
                <p:nvSpPr>
                  <p:cNvPr id="65" name="Freeform 93"/>
                  <p:cNvSpPr>
                    <a:spLocks/>
                  </p:cNvSpPr>
                  <p:nvPr/>
                </p:nvSpPr>
                <p:spPr bwMode="auto">
                  <a:xfrm>
                    <a:off x="2195" y="724"/>
                    <a:ext cx="555" cy="1187"/>
                  </a:xfrm>
                  <a:custGeom>
                    <a:avLst/>
                    <a:gdLst/>
                    <a:ahLst/>
                    <a:cxnLst>
                      <a:cxn ang="0">
                        <a:pos x="436" y="21"/>
                      </a:cxn>
                      <a:cxn ang="0">
                        <a:pos x="511" y="73"/>
                      </a:cxn>
                      <a:cxn ang="0">
                        <a:pos x="518" y="118"/>
                      </a:cxn>
                      <a:cxn ang="0">
                        <a:pos x="536" y="158"/>
                      </a:cxn>
                      <a:cxn ang="0">
                        <a:pos x="533" y="210"/>
                      </a:cxn>
                      <a:cxn ang="0">
                        <a:pos x="548" y="247"/>
                      </a:cxn>
                      <a:cxn ang="0">
                        <a:pos x="544" y="277"/>
                      </a:cxn>
                      <a:cxn ang="0">
                        <a:pos x="477" y="284"/>
                      </a:cxn>
                      <a:cxn ang="0">
                        <a:pos x="448" y="329"/>
                      </a:cxn>
                      <a:cxn ang="0">
                        <a:pos x="440" y="362"/>
                      </a:cxn>
                      <a:cxn ang="0">
                        <a:pos x="444" y="410"/>
                      </a:cxn>
                      <a:cxn ang="0">
                        <a:pos x="422" y="455"/>
                      </a:cxn>
                      <a:cxn ang="0">
                        <a:pos x="359" y="492"/>
                      </a:cxn>
                      <a:cxn ang="0">
                        <a:pos x="336" y="514"/>
                      </a:cxn>
                      <a:cxn ang="0">
                        <a:pos x="307" y="570"/>
                      </a:cxn>
                      <a:cxn ang="0">
                        <a:pos x="298" y="613"/>
                      </a:cxn>
                      <a:cxn ang="0">
                        <a:pos x="272" y="673"/>
                      </a:cxn>
                      <a:cxn ang="0">
                        <a:pos x="310" y="751"/>
                      </a:cxn>
                      <a:cxn ang="0">
                        <a:pos x="340" y="810"/>
                      </a:cxn>
                      <a:cxn ang="0">
                        <a:pos x="307" y="832"/>
                      </a:cxn>
                      <a:cxn ang="0">
                        <a:pos x="279" y="836"/>
                      </a:cxn>
                      <a:cxn ang="0">
                        <a:pos x="216" y="840"/>
                      </a:cxn>
                      <a:cxn ang="0">
                        <a:pos x="275" y="854"/>
                      </a:cxn>
                      <a:cxn ang="0">
                        <a:pos x="307" y="873"/>
                      </a:cxn>
                      <a:cxn ang="0">
                        <a:pos x="286" y="888"/>
                      </a:cxn>
                      <a:cxn ang="0">
                        <a:pos x="249" y="921"/>
                      </a:cxn>
                      <a:cxn ang="0">
                        <a:pos x="238" y="954"/>
                      </a:cxn>
                      <a:cxn ang="0">
                        <a:pos x="223" y="1032"/>
                      </a:cxn>
                      <a:cxn ang="0">
                        <a:pos x="205" y="1084"/>
                      </a:cxn>
                      <a:cxn ang="0">
                        <a:pos x="159" y="1125"/>
                      </a:cxn>
                      <a:cxn ang="0">
                        <a:pos x="115" y="1140"/>
                      </a:cxn>
                      <a:cxn ang="0">
                        <a:pos x="107" y="1176"/>
                      </a:cxn>
                      <a:cxn ang="0">
                        <a:pos x="63" y="1187"/>
                      </a:cxn>
                      <a:cxn ang="0">
                        <a:pos x="44" y="1168"/>
                      </a:cxn>
                      <a:cxn ang="0">
                        <a:pos x="26" y="1103"/>
                      </a:cxn>
                      <a:cxn ang="0">
                        <a:pos x="41" y="1088"/>
                      </a:cxn>
                      <a:cxn ang="0">
                        <a:pos x="44" y="1066"/>
                      </a:cxn>
                      <a:cxn ang="0">
                        <a:pos x="26" y="1006"/>
                      </a:cxn>
                      <a:cxn ang="0">
                        <a:pos x="11" y="958"/>
                      </a:cxn>
                      <a:cxn ang="0">
                        <a:pos x="0" y="884"/>
                      </a:cxn>
                      <a:cxn ang="0">
                        <a:pos x="19" y="854"/>
                      </a:cxn>
                      <a:cxn ang="0">
                        <a:pos x="33" y="780"/>
                      </a:cxn>
                      <a:cxn ang="0">
                        <a:pos x="70" y="736"/>
                      </a:cxn>
                      <a:cxn ang="0">
                        <a:pos x="59" y="658"/>
                      </a:cxn>
                      <a:cxn ang="0">
                        <a:pos x="74" y="621"/>
                      </a:cxn>
                      <a:cxn ang="0">
                        <a:pos x="67" y="555"/>
                      </a:cxn>
                      <a:cxn ang="0">
                        <a:pos x="82" y="477"/>
                      </a:cxn>
                      <a:cxn ang="0">
                        <a:pos x="130" y="425"/>
                      </a:cxn>
                      <a:cxn ang="0">
                        <a:pos x="175" y="410"/>
                      </a:cxn>
                      <a:cxn ang="0">
                        <a:pos x="156" y="362"/>
                      </a:cxn>
                      <a:cxn ang="0">
                        <a:pos x="175" y="322"/>
                      </a:cxn>
                      <a:cxn ang="0">
                        <a:pos x="186" y="262"/>
                      </a:cxn>
                      <a:cxn ang="0">
                        <a:pos x="235" y="225"/>
                      </a:cxn>
                      <a:cxn ang="0">
                        <a:pos x="257" y="177"/>
                      </a:cxn>
                      <a:cxn ang="0">
                        <a:pos x="292" y="103"/>
                      </a:cxn>
                      <a:cxn ang="0">
                        <a:pos x="331" y="69"/>
                      </a:cxn>
                      <a:cxn ang="0">
                        <a:pos x="368" y="42"/>
                      </a:cxn>
                      <a:cxn ang="0">
                        <a:pos x="414" y="0"/>
                      </a:cxn>
                    </a:cxnLst>
                    <a:rect l="0" t="0" r="r" b="b"/>
                    <a:pathLst>
                      <a:path w="555" h="1187">
                        <a:moveTo>
                          <a:pt x="418" y="0"/>
                        </a:moveTo>
                        <a:lnTo>
                          <a:pt x="425" y="3"/>
                        </a:lnTo>
                        <a:lnTo>
                          <a:pt x="436" y="21"/>
                        </a:lnTo>
                        <a:lnTo>
                          <a:pt x="485" y="69"/>
                        </a:lnTo>
                        <a:lnTo>
                          <a:pt x="492" y="58"/>
                        </a:lnTo>
                        <a:lnTo>
                          <a:pt x="511" y="73"/>
                        </a:lnTo>
                        <a:lnTo>
                          <a:pt x="518" y="88"/>
                        </a:lnTo>
                        <a:lnTo>
                          <a:pt x="518" y="99"/>
                        </a:lnTo>
                        <a:lnTo>
                          <a:pt x="518" y="118"/>
                        </a:lnTo>
                        <a:lnTo>
                          <a:pt x="511" y="129"/>
                        </a:lnTo>
                        <a:lnTo>
                          <a:pt x="525" y="144"/>
                        </a:lnTo>
                        <a:lnTo>
                          <a:pt x="536" y="158"/>
                        </a:lnTo>
                        <a:lnTo>
                          <a:pt x="536" y="170"/>
                        </a:lnTo>
                        <a:lnTo>
                          <a:pt x="536" y="188"/>
                        </a:lnTo>
                        <a:lnTo>
                          <a:pt x="533" y="210"/>
                        </a:lnTo>
                        <a:lnTo>
                          <a:pt x="525" y="218"/>
                        </a:lnTo>
                        <a:lnTo>
                          <a:pt x="536" y="229"/>
                        </a:lnTo>
                        <a:lnTo>
                          <a:pt x="548" y="247"/>
                        </a:lnTo>
                        <a:lnTo>
                          <a:pt x="555" y="266"/>
                        </a:lnTo>
                        <a:lnTo>
                          <a:pt x="555" y="273"/>
                        </a:lnTo>
                        <a:lnTo>
                          <a:pt x="544" y="277"/>
                        </a:lnTo>
                        <a:lnTo>
                          <a:pt x="496" y="277"/>
                        </a:lnTo>
                        <a:lnTo>
                          <a:pt x="485" y="277"/>
                        </a:lnTo>
                        <a:lnTo>
                          <a:pt x="477" y="284"/>
                        </a:lnTo>
                        <a:lnTo>
                          <a:pt x="477" y="299"/>
                        </a:lnTo>
                        <a:lnTo>
                          <a:pt x="470" y="310"/>
                        </a:lnTo>
                        <a:lnTo>
                          <a:pt x="448" y="329"/>
                        </a:lnTo>
                        <a:lnTo>
                          <a:pt x="451" y="344"/>
                        </a:lnTo>
                        <a:lnTo>
                          <a:pt x="448" y="355"/>
                        </a:lnTo>
                        <a:lnTo>
                          <a:pt x="440" y="362"/>
                        </a:lnTo>
                        <a:lnTo>
                          <a:pt x="448" y="385"/>
                        </a:lnTo>
                        <a:lnTo>
                          <a:pt x="451" y="399"/>
                        </a:lnTo>
                        <a:lnTo>
                          <a:pt x="444" y="410"/>
                        </a:lnTo>
                        <a:lnTo>
                          <a:pt x="429" y="422"/>
                        </a:lnTo>
                        <a:lnTo>
                          <a:pt x="425" y="436"/>
                        </a:lnTo>
                        <a:lnTo>
                          <a:pt x="422" y="455"/>
                        </a:lnTo>
                        <a:lnTo>
                          <a:pt x="396" y="466"/>
                        </a:lnTo>
                        <a:lnTo>
                          <a:pt x="381" y="477"/>
                        </a:lnTo>
                        <a:lnTo>
                          <a:pt x="359" y="492"/>
                        </a:lnTo>
                        <a:lnTo>
                          <a:pt x="362" y="503"/>
                        </a:lnTo>
                        <a:lnTo>
                          <a:pt x="344" y="507"/>
                        </a:lnTo>
                        <a:lnTo>
                          <a:pt x="336" y="514"/>
                        </a:lnTo>
                        <a:lnTo>
                          <a:pt x="318" y="540"/>
                        </a:lnTo>
                        <a:lnTo>
                          <a:pt x="303" y="551"/>
                        </a:lnTo>
                        <a:lnTo>
                          <a:pt x="307" y="570"/>
                        </a:lnTo>
                        <a:lnTo>
                          <a:pt x="298" y="576"/>
                        </a:lnTo>
                        <a:lnTo>
                          <a:pt x="290" y="584"/>
                        </a:lnTo>
                        <a:lnTo>
                          <a:pt x="298" y="613"/>
                        </a:lnTo>
                        <a:lnTo>
                          <a:pt x="294" y="632"/>
                        </a:lnTo>
                        <a:lnTo>
                          <a:pt x="275" y="643"/>
                        </a:lnTo>
                        <a:lnTo>
                          <a:pt x="272" y="673"/>
                        </a:lnTo>
                        <a:lnTo>
                          <a:pt x="275" y="710"/>
                        </a:lnTo>
                        <a:lnTo>
                          <a:pt x="283" y="728"/>
                        </a:lnTo>
                        <a:lnTo>
                          <a:pt x="310" y="751"/>
                        </a:lnTo>
                        <a:lnTo>
                          <a:pt x="321" y="773"/>
                        </a:lnTo>
                        <a:lnTo>
                          <a:pt x="333" y="795"/>
                        </a:lnTo>
                        <a:lnTo>
                          <a:pt x="340" y="810"/>
                        </a:lnTo>
                        <a:lnTo>
                          <a:pt x="333" y="825"/>
                        </a:lnTo>
                        <a:lnTo>
                          <a:pt x="318" y="836"/>
                        </a:lnTo>
                        <a:lnTo>
                          <a:pt x="307" y="832"/>
                        </a:lnTo>
                        <a:lnTo>
                          <a:pt x="298" y="821"/>
                        </a:lnTo>
                        <a:lnTo>
                          <a:pt x="283" y="825"/>
                        </a:lnTo>
                        <a:lnTo>
                          <a:pt x="279" y="836"/>
                        </a:lnTo>
                        <a:lnTo>
                          <a:pt x="257" y="836"/>
                        </a:lnTo>
                        <a:lnTo>
                          <a:pt x="223" y="832"/>
                        </a:lnTo>
                        <a:lnTo>
                          <a:pt x="216" y="840"/>
                        </a:lnTo>
                        <a:lnTo>
                          <a:pt x="238" y="851"/>
                        </a:lnTo>
                        <a:lnTo>
                          <a:pt x="268" y="840"/>
                        </a:lnTo>
                        <a:lnTo>
                          <a:pt x="275" y="854"/>
                        </a:lnTo>
                        <a:lnTo>
                          <a:pt x="298" y="858"/>
                        </a:lnTo>
                        <a:lnTo>
                          <a:pt x="314" y="865"/>
                        </a:lnTo>
                        <a:lnTo>
                          <a:pt x="307" y="873"/>
                        </a:lnTo>
                        <a:lnTo>
                          <a:pt x="286" y="869"/>
                        </a:lnTo>
                        <a:lnTo>
                          <a:pt x="283" y="877"/>
                        </a:lnTo>
                        <a:lnTo>
                          <a:pt x="286" y="888"/>
                        </a:lnTo>
                        <a:lnTo>
                          <a:pt x="275" y="903"/>
                        </a:lnTo>
                        <a:lnTo>
                          <a:pt x="257" y="917"/>
                        </a:lnTo>
                        <a:lnTo>
                          <a:pt x="249" y="921"/>
                        </a:lnTo>
                        <a:lnTo>
                          <a:pt x="242" y="925"/>
                        </a:lnTo>
                        <a:lnTo>
                          <a:pt x="246" y="943"/>
                        </a:lnTo>
                        <a:lnTo>
                          <a:pt x="238" y="954"/>
                        </a:lnTo>
                        <a:lnTo>
                          <a:pt x="227" y="977"/>
                        </a:lnTo>
                        <a:lnTo>
                          <a:pt x="231" y="999"/>
                        </a:lnTo>
                        <a:lnTo>
                          <a:pt x="223" y="1032"/>
                        </a:lnTo>
                        <a:lnTo>
                          <a:pt x="216" y="1047"/>
                        </a:lnTo>
                        <a:lnTo>
                          <a:pt x="216" y="1069"/>
                        </a:lnTo>
                        <a:lnTo>
                          <a:pt x="205" y="1084"/>
                        </a:lnTo>
                        <a:lnTo>
                          <a:pt x="190" y="1110"/>
                        </a:lnTo>
                        <a:lnTo>
                          <a:pt x="186" y="1129"/>
                        </a:lnTo>
                        <a:lnTo>
                          <a:pt x="159" y="1125"/>
                        </a:lnTo>
                        <a:lnTo>
                          <a:pt x="133" y="1125"/>
                        </a:lnTo>
                        <a:lnTo>
                          <a:pt x="130" y="1136"/>
                        </a:lnTo>
                        <a:lnTo>
                          <a:pt x="115" y="1140"/>
                        </a:lnTo>
                        <a:lnTo>
                          <a:pt x="107" y="1144"/>
                        </a:lnTo>
                        <a:lnTo>
                          <a:pt x="111" y="1157"/>
                        </a:lnTo>
                        <a:lnTo>
                          <a:pt x="107" y="1176"/>
                        </a:lnTo>
                        <a:lnTo>
                          <a:pt x="89" y="1187"/>
                        </a:lnTo>
                        <a:lnTo>
                          <a:pt x="78" y="1176"/>
                        </a:lnTo>
                        <a:lnTo>
                          <a:pt x="63" y="1187"/>
                        </a:lnTo>
                        <a:lnTo>
                          <a:pt x="44" y="1187"/>
                        </a:lnTo>
                        <a:lnTo>
                          <a:pt x="37" y="1176"/>
                        </a:lnTo>
                        <a:lnTo>
                          <a:pt x="44" y="1168"/>
                        </a:lnTo>
                        <a:lnTo>
                          <a:pt x="48" y="1147"/>
                        </a:lnTo>
                        <a:lnTo>
                          <a:pt x="33" y="1118"/>
                        </a:lnTo>
                        <a:lnTo>
                          <a:pt x="26" y="1103"/>
                        </a:lnTo>
                        <a:lnTo>
                          <a:pt x="30" y="1095"/>
                        </a:lnTo>
                        <a:lnTo>
                          <a:pt x="37" y="1095"/>
                        </a:lnTo>
                        <a:lnTo>
                          <a:pt x="41" y="1088"/>
                        </a:lnTo>
                        <a:lnTo>
                          <a:pt x="44" y="1080"/>
                        </a:lnTo>
                        <a:lnTo>
                          <a:pt x="48" y="1073"/>
                        </a:lnTo>
                        <a:lnTo>
                          <a:pt x="44" y="1066"/>
                        </a:lnTo>
                        <a:lnTo>
                          <a:pt x="37" y="1051"/>
                        </a:lnTo>
                        <a:lnTo>
                          <a:pt x="22" y="1029"/>
                        </a:lnTo>
                        <a:lnTo>
                          <a:pt x="26" y="1006"/>
                        </a:lnTo>
                        <a:lnTo>
                          <a:pt x="15" y="988"/>
                        </a:lnTo>
                        <a:lnTo>
                          <a:pt x="4" y="977"/>
                        </a:lnTo>
                        <a:lnTo>
                          <a:pt x="11" y="958"/>
                        </a:lnTo>
                        <a:lnTo>
                          <a:pt x="19" y="921"/>
                        </a:lnTo>
                        <a:lnTo>
                          <a:pt x="4" y="903"/>
                        </a:lnTo>
                        <a:lnTo>
                          <a:pt x="0" y="884"/>
                        </a:lnTo>
                        <a:lnTo>
                          <a:pt x="0" y="873"/>
                        </a:lnTo>
                        <a:lnTo>
                          <a:pt x="7" y="851"/>
                        </a:lnTo>
                        <a:lnTo>
                          <a:pt x="19" y="854"/>
                        </a:lnTo>
                        <a:lnTo>
                          <a:pt x="30" y="825"/>
                        </a:lnTo>
                        <a:lnTo>
                          <a:pt x="30" y="791"/>
                        </a:lnTo>
                        <a:lnTo>
                          <a:pt x="33" y="780"/>
                        </a:lnTo>
                        <a:lnTo>
                          <a:pt x="48" y="769"/>
                        </a:lnTo>
                        <a:lnTo>
                          <a:pt x="70" y="754"/>
                        </a:lnTo>
                        <a:lnTo>
                          <a:pt x="70" y="736"/>
                        </a:lnTo>
                        <a:lnTo>
                          <a:pt x="67" y="680"/>
                        </a:lnTo>
                        <a:lnTo>
                          <a:pt x="59" y="673"/>
                        </a:lnTo>
                        <a:lnTo>
                          <a:pt x="59" y="658"/>
                        </a:lnTo>
                        <a:lnTo>
                          <a:pt x="78" y="650"/>
                        </a:lnTo>
                        <a:lnTo>
                          <a:pt x="85" y="643"/>
                        </a:lnTo>
                        <a:lnTo>
                          <a:pt x="74" y="621"/>
                        </a:lnTo>
                        <a:lnTo>
                          <a:pt x="59" y="599"/>
                        </a:lnTo>
                        <a:lnTo>
                          <a:pt x="63" y="573"/>
                        </a:lnTo>
                        <a:lnTo>
                          <a:pt x="67" y="555"/>
                        </a:lnTo>
                        <a:lnTo>
                          <a:pt x="82" y="522"/>
                        </a:lnTo>
                        <a:lnTo>
                          <a:pt x="82" y="507"/>
                        </a:lnTo>
                        <a:lnTo>
                          <a:pt x="82" y="477"/>
                        </a:lnTo>
                        <a:lnTo>
                          <a:pt x="93" y="451"/>
                        </a:lnTo>
                        <a:lnTo>
                          <a:pt x="111" y="436"/>
                        </a:lnTo>
                        <a:lnTo>
                          <a:pt x="130" y="425"/>
                        </a:lnTo>
                        <a:lnTo>
                          <a:pt x="148" y="429"/>
                        </a:lnTo>
                        <a:lnTo>
                          <a:pt x="167" y="436"/>
                        </a:lnTo>
                        <a:lnTo>
                          <a:pt x="175" y="410"/>
                        </a:lnTo>
                        <a:lnTo>
                          <a:pt x="167" y="388"/>
                        </a:lnTo>
                        <a:lnTo>
                          <a:pt x="159" y="373"/>
                        </a:lnTo>
                        <a:lnTo>
                          <a:pt x="156" y="362"/>
                        </a:lnTo>
                        <a:lnTo>
                          <a:pt x="159" y="351"/>
                        </a:lnTo>
                        <a:lnTo>
                          <a:pt x="172" y="347"/>
                        </a:lnTo>
                        <a:lnTo>
                          <a:pt x="175" y="322"/>
                        </a:lnTo>
                        <a:lnTo>
                          <a:pt x="183" y="299"/>
                        </a:lnTo>
                        <a:lnTo>
                          <a:pt x="186" y="281"/>
                        </a:lnTo>
                        <a:lnTo>
                          <a:pt x="186" y="262"/>
                        </a:lnTo>
                        <a:lnTo>
                          <a:pt x="197" y="244"/>
                        </a:lnTo>
                        <a:lnTo>
                          <a:pt x="220" y="229"/>
                        </a:lnTo>
                        <a:lnTo>
                          <a:pt x="235" y="225"/>
                        </a:lnTo>
                        <a:lnTo>
                          <a:pt x="235" y="207"/>
                        </a:lnTo>
                        <a:lnTo>
                          <a:pt x="242" y="195"/>
                        </a:lnTo>
                        <a:lnTo>
                          <a:pt x="257" y="177"/>
                        </a:lnTo>
                        <a:lnTo>
                          <a:pt x="272" y="166"/>
                        </a:lnTo>
                        <a:lnTo>
                          <a:pt x="264" y="134"/>
                        </a:lnTo>
                        <a:lnTo>
                          <a:pt x="292" y="103"/>
                        </a:lnTo>
                        <a:lnTo>
                          <a:pt x="298" y="90"/>
                        </a:lnTo>
                        <a:lnTo>
                          <a:pt x="318" y="86"/>
                        </a:lnTo>
                        <a:lnTo>
                          <a:pt x="331" y="69"/>
                        </a:lnTo>
                        <a:lnTo>
                          <a:pt x="331" y="58"/>
                        </a:lnTo>
                        <a:lnTo>
                          <a:pt x="344" y="45"/>
                        </a:lnTo>
                        <a:lnTo>
                          <a:pt x="368" y="42"/>
                        </a:lnTo>
                        <a:lnTo>
                          <a:pt x="396" y="42"/>
                        </a:lnTo>
                        <a:lnTo>
                          <a:pt x="418" y="21"/>
                        </a:lnTo>
                        <a:lnTo>
                          <a:pt x="414" y="0"/>
                        </a:lnTo>
                        <a:lnTo>
                          <a:pt x="418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6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  <p:sp>
                <p:nvSpPr>
                  <p:cNvPr id="66" name="Freeform 94"/>
                  <p:cNvSpPr>
                    <a:spLocks/>
                  </p:cNvSpPr>
                  <p:nvPr/>
                </p:nvSpPr>
                <p:spPr bwMode="auto">
                  <a:xfrm>
                    <a:off x="2195" y="724"/>
                    <a:ext cx="555" cy="1187"/>
                  </a:xfrm>
                  <a:custGeom>
                    <a:avLst/>
                    <a:gdLst/>
                    <a:ahLst/>
                    <a:cxnLst>
                      <a:cxn ang="0">
                        <a:pos x="436" y="21"/>
                      </a:cxn>
                      <a:cxn ang="0">
                        <a:pos x="511" y="73"/>
                      </a:cxn>
                      <a:cxn ang="0">
                        <a:pos x="518" y="118"/>
                      </a:cxn>
                      <a:cxn ang="0">
                        <a:pos x="536" y="158"/>
                      </a:cxn>
                      <a:cxn ang="0">
                        <a:pos x="533" y="210"/>
                      </a:cxn>
                      <a:cxn ang="0">
                        <a:pos x="548" y="247"/>
                      </a:cxn>
                      <a:cxn ang="0">
                        <a:pos x="544" y="277"/>
                      </a:cxn>
                      <a:cxn ang="0">
                        <a:pos x="477" y="284"/>
                      </a:cxn>
                      <a:cxn ang="0">
                        <a:pos x="448" y="329"/>
                      </a:cxn>
                      <a:cxn ang="0">
                        <a:pos x="440" y="362"/>
                      </a:cxn>
                      <a:cxn ang="0">
                        <a:pos x="444" y="410"/>
                      </a:cxn>
                      <a:cxn ang="0">
                        <a:pos x="422" y="455"/>
                      </a:cxn>
                      <a:cxn ang="0">
                        <a:pos x="359" y="492"/>
                      </a:cxn>
                      <a:cxn ang="0">
                        <a:pos x="336" y="514"/>
                      </a:cxn>
                      <a:cxn ang="0">
                        <a:pos x="307" y="570"/>
                      </a:cxn>
                      <a:cxn ang="0">
                        <a:pos x="298" y="613"/>
                      </a:cxn>
                      <a:cxn ang="0">
                        <a:pos x="272" y="673"/>
                      </a:cxn>
                      <a:cxn ang="0">
                        <a:pos x="310" y="751"/>
                      </a:cxn>
                      <a:cxn ang="0">
                        <a:pos x="340" y="810"/>
                      </a:cxn>
                      <a:cxn ang="0">
                        <a:pos x="307" y="832"/>
                      </a:cxn>
                      <a:cxn ang="0">
                        <a:pos x="279" y="836"/>
                      </a:cxn>
                      <a:cxn ang="0">
                        <a:pos x="216" y="840"/>
                      </a:cxn>
                      <a:cxn ang="0">
                        <a:pos x="275" y="854"/>
                      </a:cxn>
                      <a:cxn ang="0">
                        <a:pos x="307" y="873"/>
                      </a:cxn>
                      <a:cxn ang="0">
                        <a:pos x="286" y="888"/>
                      </a:cxn>
                      <a:cxn ang="0">
                        <a:pos x="249" y="921"/>
                      </a:cxn>
                      <a:cxn ang="0">
                        <a:pos x="238" y="954"/>
                      </a:cxn>
                      <a:cxn ang="0">
                        <a:pos x="223" y="1032"/>
                      </a:cxn>
                      <a:cxn ang="0">
                        <a:pos x="205" y="1084"/>
                      </a:cxn>
                      <a:cxn ang="0">
                        <a:pos x="159" y="1125"/>
                      </a:cxn>
                      <a:cxn ang="0">
                        <a:pos x="115" y="1140"/>
                      </a:cxn>
                      <a:cxn ang="0">
                        <a:pos x="107" y="1176"/>
                      </a:cxn>
                      <a:cxn ang="0">
                        <a:pos x="63" y="1187"/>
                      </a:cxn>
                      <a:cxn ang="0">
                        <a:pos x="44" y="1168"/>
                      </a:cxn>
                      <a:cxn ang="0">
                        <a:pos x="26" y="1103"/>
                      </a:cxn>
                      <a:cxn ang="0">
                        <a:pos x="41" y="1088"/>
                      </a:cxn>
                      <a:cxn ang="0">
                        <a:pos x="44" y="1066"/>
                      </a:cxn>
                      <a:cxn ang="0">
                        <a:pos x="26" y="1006"/>
                      </a:cxn>
                      <a:cxn ang="0">
                        <a:pos x="11" y="958"/>
                      </a:cxn>
                      <a:cxn ang="0">
                        <a:pos x="0" y="884"/>
                      </a:cxn>
                      <a:cxn ang="0">
                        <a:pos x="19" y="854"/>
                      </a:cxn>
                      <a:cxn ang="0">
                        <a:pos x="33" y="780"/>
                      </a:cxn>
                      <a:cxn ang="0">
                        <a:pos x="70" y="736"/>
                      </a:cxn>
                      <a:cxn ang="0">
                        <a:pos x="59" y="658"/>
                      </a:cxn>
                      <a:cxn ang="0">
                        <a:pos x="74" y="621"/>
                      </a:cxn>
                      <a:cxn ang="0">
                        <a:pos x="67" y="555"/>
                      </a:cxn>
                      <a:cxn ang="0">
                        <a:pos x="82" y="477"/>
                      </a:cxn>
                      <a:cxn ang="0">
                        <a:pos x="130" y="425"/>
                      </a:cxn>
                      <a:cxn ang="0">
                        <a:pos x="175" y="410"/>
                      </a:cxn>
                      <a:cxn ang="0">
                        <a:pos x="156" y="362"/>
                      </a:cxn>
                      <a:cxn ang="0">
                        <a:pos x="175" y="322"/>
                      </a:cxn>
                      <a:cxn ang="0">
                        <a:pos x="186" y="262"/>
                      </a:cxn>
                      <a:cxn ang="0">
                        <a:pos x="235" y="225"/>
                      </a:cxn>
                      <a:cxn ang="0">
                        <a:pos x="257" y="177"/>
                      </a:cxn>
                      <a:cxn ang="0">
                        <a:pos x="292" y="103"/>
                      </a:cxn>
                      <a:cxn ang="0">
                        <a:pos x="331" y="69"/>
                      </a:cxn>
                      <a:cxn ang="0">
                        <a:pos x="368" y="42"/>
                      </a:cxn>
                      <a:cxn ang="0">
                        <a:pos x="414" y="0"/>
                      </a:cxn>
                    </a:cxnLst>
                    <a:rect l="0" t="0" r="r" b="b"/>
                    <a:pathLst>
                      <a:path w="555" h="1187">
                        <a:moveTo>
                          <a:pt x="418" y="0"/>
                        </a:moveTo>
                        <a:lnTo>
                          <a:pt x="425" y="3"/>
                        </a:lnTo>
                        <a:lnTo>
                          <a:pt x="436" y="21"/>
                        </a:lnTo>
                        <a:lnTo>
                          <a:pt x="485" y="69"/>
                        </a:lnTo>
                        <a:lnTo>
                          <a:pt x="492" y="58"/>
                        </a:lnTo>
                        <a:lnTo>
                          <a:pt x="511" y="73"/>
                        </a:lnTo>
                        <a:lnTo>
                          <a:pt x="518" y="88"/>
                        </a:lnTo>
                        <a:lnTo>
                          <a:pt x="518" y="99"/>
                        </a:lnTo>
                        <a:lnTo>
                          <a:pt x="518" y="118"/>
                        </a:lnTo>
                        <a:lnTo>
                          <a:pt x="511" y="129"/>
                        </a:lnTo>
                        <a:lnTo>
                          <a:pt x="525" y="144"/>
                        </a:lnTo>
                        <a:lnTo>
                          <a:pt x="536" y="158"/>
                        </a:lnTo>
                        <a:lnTo>
                          <a:pt x="536" y="170"/>
                        </a:lnTo>
                        <a:lnTo>
                          <a:pt x="536" y="188"/>
                        </a:lnTo>
                        <a:lnTo>
                          <a:pt x="533" y="210"/>
                        </a:lnTo>
                        <a:lnTo>
                          <a:pt x="525" y="218"/>
                        </a:lnTo>
                        <a:lnTo>
                          <a:pt x="536" y="229"/>
                        </a:lnTo>
                        <a:lnTo>
                          <a:pt x="548" y="247"/>
                        </a:lnTo>
                        <a:lnTo>
                          <a:pt x="555" y="266"/>
                        </a:lnTo>
                        <a:lnTo>
                          <a:pt x="555" y="273"/>
                        </a:lnTo>
                        <a:lnTo>
                          <a:pt x="544" y="277"/>
                        </a:lnTo>
                        <a:lnTo>
                          <a:pt x="496" y="277"/>
                        </a:lnTo>
                        <a:lnTo>
                          <a:pt x="485" y="277"/>
                        </a:lnTo>
                        <a:lnTo>
                          <a:pt x="477" y="284"/>
                        </a:lnTo>
                        <a:lnTo>
                          <a:pt x="477" y="299"/>
                        </a:lnTo>
                        <a:lnTo>
                          <a:pt x="470" y="310"/>
                        </a:lnTo>
                        <a:lnTo>
                          <a:pt x="448" y="329"/>
                        </a:lnTo>
                        <a:lnTo>
                          <a:pt x="451" y="344"/>
                        </a:lnTo>
                        <a:lnTo>
                          <a:pt x="448" y="355"/>
                        </a:lnTo>
                        <a:lnTo>
                          <a:pt x="440" y="362"/>
                        </a:lnTo>
                        <a:lnTo>
                          <a:pt x="448" y="385"/>
                        </a:lnTo>
                        <a:lnTo>
                          <a:pt x="451" y="399"/>
                        </a:lnTo>
                        <a:lnTo>
                          <a:pt x="444" y="410"/>
                        </a:lnTo>
                        <a:lnTo>
                          <a:pt x="429" y="422"/>
                        </a:lnTo>
                        <a:lnTo>
                          <a:pt x="425" y="436"/>
                        </a:lnTo>
                        <a:lnTo>
                          <a:pt x="422" y="455"/>
                        </a:lnTo>
                        <a:lnTo>
                          <a:pt x="396" y="466"/>
                        </a:lnTo>
                        <a:lnTo>
                          <a:pt x="381" y="477"/>
                        </a:lnTo>
                        <a:lnTo>
                          <a:pt x="359" y="492"/>
                        </a:lnTo>
                        <a:lnTo>
                          <a:pt x="362" y="503"/>
                        </a:lnTo>
                        <a:lnTo>
                          <a:pt x="344" y="507"/>
                        </a:lnTo>
                        <a:lnTo>
                          <a:pt x="336" y="514"/>
                        </a:lnTo>
                        <a:lnTo>
                          <a:pt x="318" y="540"/>
                        </a:lnTo>
                        <a:lnTo>
                          <a:pt x="303" y="551"/>
                        </a:lnTo>
                        <a:lnTo>
                          <a:pt x="307" y="570"/>
                        </a:lnTo>
                        <a:lnTo>
                          <a:pt x="298" y="576"/>
                        </a:lnTo>
                        <a:lnTo>
                          <a:pt x="290" y="584"/>
                        </a:lnTo>
                        <a:lnTo>
                          <a:pt x="298" y="613"/>
                        </a:lnTo>
                        <a:lnTo>
                          <a:pt x="294" y="632"/>
                        </a:lnTo>
                        <a:lnTo>
                          <a:pt x="275" y="643"/>
                        </a:lnTo>
                        <a:lnTo>
                          <a:pt x="272" y="673"/>
                        </a:lnTo>
                        <a:lnTo>
                          <a:pt x="275" y="710"/>
                        </a:lnTo>
                        <a:lnTo>
                          <a:pt x="283" y="728"/>
                        </a:lnTo>
                        <a:lnTo>
                          <a:pt x="310" y="751"/>
                        </a:lnTo>
                        <a:lnTo>
                          <a:pt x="321" y="773"/>
                        </a:lnTo>
                        <a:lnTo>
                          <a:pt x="333" y="795"/>
                        </a:lnTo>
                        <a:lnTo>
                          <a:pt x="340" y="810"/>
                        </a:lnTo>
                        <a:lnTo>
                          <a:pt x="333" y="825"/>
                        </a:lnTo>
                        <a:lnTo>
                          <a:pt x="318" y="836"/>
                        </a:lnTo>
                        <a:lnTo>
                          <a:pt x="307" y="832"/>
                        </a:lnTo>
                        <a:lnTo>
                          <a:pt x="298" y="821"/>
                        </a:lnTo>
                        <a:lnTo>
                          <a:pt x="283" y="825"/>
                        </a:lnTo>
                        <a:lnTo>
                          <a:pt x="279" y="836"/>
                        </a:lnTo>
                        <a:lnTo>
                          <a:pt x="257" y="836"/>
                        </a:lnTo>
                        <a:lnTo>
                          <a:pt x="223" y="832"/>
                        </a:lnTo>
                        <a:lnTo>
                          <a:pt x="216" y="840"/>
                        </a:lnTo>
                        <a:lnTo>
                          <a:pt x="238" y="851"/>
                        </a:lnTo>
                        <a:lnTo>
                          <a:pt x="268" y="840"/>
                        </a:lnTo>
                        <a:lnTo>
                          <a:pt x="275" y="854"/>
                        </a:lnTo>
                        <a:lnTo>
                          <a:pt x="298" y="858"/>
                        </a:lnTo>
                        <a:lnTo>
                          <a:pt x="314" y="865"/>
                        </a:lnTo>
                        <a:lnTo>
                          <a:pt x="307" y="873"/>
                        </a:lnTo>
                        <a:lnTo>
                          <a:pt x="286" y="869"/>
                        </a:lnTo>
                        <a:lnTo>
                          <a:pt x="283" y="877"/>
                        </a:lnTo>
                        <a:lnTo>
                          <a:pt x="286" y="888"/>
                        </a:lnTo>
                        <a:lnTo>
                          <a:pt x="275" y="903"/>
                        </a:lnTo>
                        <a:lnTo>
                          <a:pt x="257" y="917"/>
                        </a:lnTo>
                        <a:lnTo>
                          <a:pt x="249" y="921"/>
                        </a:lnTo>
                        <a:lnTo>
                          <a:pt x="242" y="925"/>
                        </a:lnTo>
                        <a:lnTo>
                          <a:pt x="246" y="943"/>
                        </a:lnTo>
                        <a:lnTo>
                          <a:pt x="238" y="954"/>
                        </a:lnTo>
                        <a:lnTo>
                          <a:pt x="227" y="977"/>
                        </a:lnTo>
                        <a:lnTo>
                          <a:pt x="231" y="999"/>
                        </a:lnTo>
                        <a:lnTo>
                          <a:pt x="223" y="1032"/>
                        </a:lnTo>
                        <a:lnTo>
                          <a:pt x="216" y="1047"/>
                        </a:lnTo>
                        <a:lnTo>
                          <a:pt x="216" y="1069"/>
                        </a:lnTo>
                        <a:lnTo>
                          <a:pt x="205" y="1084"/>
                        </a:lnTo>
                        <a:lnTo>
                          <a:pt x="190" y="1110"/>
                        </a:lnTo>
                        <a:lnTo>
                          <a:pt x="186" y="1129"/>
                        </a:lnTo>
                        <a:lnTo>
                          <a:pt x="159" y="1125"/>
                        </a:lnTo>
                        <a:lnTo>
                          <a:pt x="133" y="1125"/>
                        </a:lnTo>
                        <a:lnTo>
                          <a:pt x="130" y="1136"/>
                        </a:lnTo>
                        <a:lnTo>
                          <a:pt x="115" y="1140"/>
                        </a:lnTo>
                        <a:lnTo>
                          <a:pt x="107" y="1144"/>
                        </a:lnTo>
                        <a:lnTo>
                          <a:pt x="111" y="1157"/>
                        </a:lnTo>
                        <a:lnTo>
                          <a:pt x="107" y="1176"/>
                        </a:lnTo>
                        <a:lnTo>
                          <a:pt x="89" y="1187"/>
                        </a:lnTo>
                        <a:lnTo>
                          <a:pt x="78" y="1176"/>
                        </a:lnTo>
                        <a:lnTo>
                          <a:pt x="63" y="1187"/>
                        </a:lnTo>
                        <a:lnTo>
                          <a:pt x="44" y="1187"/>
                        </a:lnTo>
                        <a:lnTo>
                          <a:pt x="37" y="1176"/>
                        </a:lnTo>
                        <a:lnTo>
                          <a:pt x="44" y="1168"/>
                        </a:lnTo>
                        <a:lnTo>
                          <a:pt x="48" y="1147"/>
                        </a:lnTo>
                        <a:lnTo>
                          <a:pt x="33" y="1118"/>
                        </a:lnTo>
                        <a:lnTo>
                          <a:pt x="26" y="1103"/>
                        </a:lnTo>
                        <a:lnTo>
                          <a:pt x="30" y="1095"/>
                        </a:lnTo>
                        <a:lnTo>
                          <a:pt x="37" y="1095"/>
                        </a:lnTo>
                        <a:lnTo>
                          <a:pt x="41" y="1088"/>
                        </a:lnTo>
                        <a:lnTo>
                          <a:pt x="44" y="1080"/>
                        </a:lnTo>
                        <a:lnTo>
                          <a:pt x="48" y="1073"/>
                        </a:lnTo>
                        <a:lnTo>
                          <a:pt x="44" y="1066"/>
                        </a:lnTo>
                        <a:lnTo>
                          <a:pt x="37" y="1051"/>
                        </a:lnTo>
                        <a:lnTo>
                          <a:pt x="22" y="1029"/>
                        </a:lnTo>
                        <a:lnTo>
                          <a:pt x="26" y="1006"/>
                        </a:lnTo>
                        <a:lnTo>
                          <a:pt x="15" y="988"/>
                        </a:lnTo>
                        <a:lnTo>
                          <a:pt x="4" y="977"/>
                        </a:lnTo>
                        <a:lnTo>
                          <a:pt x="11" y="958"/>
                        </a:lnTo>
                        <a:lnTo>
                          <a:pt x="19" y="921"/>
                        </a:lnTo>
                        <a:lnTo>
                          <a:pt x="4" y="903"/>
                        </a:lnTo>
                        <a:lnTo>
                          <a:pt x="0" y="884"/>
                        </a:lnTo>
                        <a:lnTo>
                          <a:pt x="0" y="873"/>
                        </a:lnTo>
                        <a:lnTo>
                          <a:pt x="7" y="851"/>
                        </a:lnTo>
                        <a:lnTo>
                          <a:pt x="19" y="854"/>
                        </a:lnTo>
                        <a:lnTo>
                          <a:pt x="30" y="825"/>
                        </a:lnTo>
                        <a:lnTo>
                          <a:pt x="30" y="791"/>
                        </a:lnTo>
                        <a:lnTo>
                          <a:pt x="33" y="780"/>
                        </a:lnTo>
                        <a:lnTo>
                          <a:pt x="48" y="769"/>
                        </a:lnTo>
                        <a:lnTo>
                          <a:pt x="70" y="754"/>
                        </a:lnTo>
                        <a:lnTo>
                          <a:pt x="70" y="736"/>
                        </a:lnTo>
                        <a:lnTo>
                          <a:pt x="67" y="680"/>
                        </a:lnTo>
                        <a:lnTo>
                          <a:pt x="59" y="673"/>
                        </a:lnTo>
                        <a:lnTo>
                          <a:pt x="59" y="658"/>
                        </a:lnTo>
                        <a:lnTo>
                          <a:pt x="78" y="650"/>
                        </a:lnTo>
                        <a:lnTo>
                          <a:pt x="85" y="643"/>
                        </a:lnTo>
                        <a:lnTo>
                          <a:pt x="74" y="621"/>
                        </a:lnTo>
                        <a:lnTo>
                          <a:pt x="59" y="599"/>
                        </a:lnTo>
                        <a:lnTo>
                          <a:pt x="63" y="573"/>
                        </a:lnTo>
                        <a:lnTo>
                          <a:pt x="67" y="555"/>
                        </a:lnTo>
                        <a:lnTo>
                          <a:pt x="82" y="522"/>
                        </a:lnTo>
                        <a:lnTo>
                          <a:pt x="82" y="507"/>
                        </a:lnTo>
                        <a:lnTo>
                          <a:pt x="82" y="477"/>
                        </a:lnTo>
                        <a:lnTo>
                          <a:pt x="93" y="451"/>
                        </a:lnTo>
                        <a:lnTo>
                          <a:pt x="111" y="436"/>
                        </a:lnTo>
                        <a:lnTo>
                          <a:pt x="130" y="425"/>
                        </a:lnTo>
                        <a:lnTo>
                          <a:pt x="148" y="429"/>
                        </a:lnTo>
                        <a:lnTo>
                          <a:pt x="167" y="436"/>
                        </a:lnTo>
                        <a:lnTo>
                          <a:pt x="175" y="410"/>
                        </a:lnTo>
                        <a:lnTo>
                          <a:pt x="167" y="388"/>
                        </a:lnTo>
                        <a:lnTo>
                          <a:pt x="159" y="373"/>
                        </a:lnTo>
                        <a:lnTo>
                          <a:pt x="156" y="362"/>
                        </a:lnTo>
                        <a:lnTo>
                          <a:pt x="159" y="351"/>
                        </a:lnTo>
                        <a:lnTo>
                          <a:pt x="172" y="347"/>
                        </a:lnTo>
                        <a:lnTo>
                          <a:pt x="175" y="322"/>
                        </a:lnTo>
                        <a:lnTo>
                          <a:pt x="183" y="299"/>
                        </a:lnTo>
                        <a:lnTo>
                          <a:pt x="186" y="281"/>
                        </a:lnTo>
                        <a:lnTo>
                          <a:pt x="186" y="262"/>
                        </a:lnTo>
                        <a:lnTo>
                          <a:pt x="197" y="244"/>
                        </a:lnTo>
                        <a:lnTo>
                          <a:pt x="220" y="229"/>
                        </a:lnTo>
                        <a:lnTo>
                          <a:pt x="235" y="225"/>
                        </a:lnTo>
                        <a:lnTo>
                          <a:pt x="235" y="207"/>
                        </a:lnTo>
                        <a:lnTo>
                          <a:pt x="242" y="195"/>
                        </a:lnTo>
                        <a:lnTo>
                          <a:pt x="257" y="177"/>
                        </a:lnTo>
                        <a:lnTo>
                          <a:pt x="272" y="166"/>
                        </a:lnTo>
                        <a:lnTo>
                          <a:pt x="264" y="134"/>
                        </a:lnTo>
                        <a:lnTo>
                          <a:pt x="292" y="103"/>
                        </a:lnTo>
                        <a:lnTo>
                          <a:pt x="298" y="90"/>
                        </a:lnTo>
                        <a:lnTo>
                          <a:pt x="318" y="86"/>
                        </a:lnTo>
                        <a:lnTo>
                          <a:pt x="331" y="69"/>
                        </a:lnTo>
                        <a:lnTo>
                          <a:pt x="331" y="58"/>
                        </a:lnTo>
                        <a:lnTo>
                          <a:pt x="344" y="45"/>
                        </a:lnTo>
                        <a:lnTo>
                          <a:pt x="368" y="42"/>
                        </a:lnTo>
                        <a:lnTo>
                          <a:pt x="396" y="42"/>
                        </a:lnTo>
                        <a:lnTo>
                          <a:pt x="418" y="21"/>
                        </a:lnTo>
                        <a:lnTo>
                          <a:pt x="414" y="0"/>
                        </a:lnTo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</p:grpSp>
          </p:grpSp>
          <p:grpSp>
            <p:nvGrpSpPr>
              <p:cNvPr id="57" name="Group 95"/>
              <p:cNvGrpSpPr>
                <a:grpSpLocks/>
              </p:cNvGrpSpPr>
              <p:nvPr/>
            </p:nvGrpSpPr>
            <p:grpSpPr bwMode="auto">
              <a:xfrm>
                <a:off x="2245" y="1556"/>
                <a:ext cx="128" cy="138"/>
                <a:chOff x="2245" y="1556"/>
                <a:chExt cx="128" cy="138"/>
              </a:xfrm>
              <a:grpFill/>
            </p:grpSpPr>
            <p:grpSp>
              <p:nvGrpSpPr>
                <p:cNvPr id="58" name="Group 96"/>
                <p:cNvGrpSpPr>
                  <a:grpSpLocks/>
                </p:cNvGrpSpPr>
                <p:nvPr/>
              </p:nvGrpSpPr>
              <p:grpSpPr bwMode="auto">
                <a:xfrm>
                  <a:off x="2312" y="1597"/>
                  <a:ext cx="61" cy="97"/>
                  <a:chOff x="2312" y="1597"/>
                  <a:chExt cx="61" cy="97"/>
                </a:xfrm>
                <a:grpFill/>
              </p:grpSpPr>
              <p:sp>
                <p:nvSpPr>
                  <p:cNvPr id="60" name="Freeform 97"/>
                  <p:cNvSpPr>
                    <a:spLocks/>
                  </p:cNvSpPr>
                  <p:nvPr/>
                </p:nvSpPr>
                <p:spPr bwMode="auto">
                  <a:xfrm>
                    <a:off x="2312" y="1597"/>
                    <a:ext cx="61" cy="97"/>
                  </a:xfrm>
                  <a:custGeom>
                    <a:avLst/>
                    <a:gdLst/>
                    <a:ahLst/>
                    <a:cxnLst>
                      <a:cxn ang="0">
                        <a:pos x="53" y="0"/>
                      </a:cxn>
                      <a:cxn ang="0">
                        <a:pos x="53" y="17"/>
                      </a:cxn>
                      <a:cxn ang="0">
                        <a:pos x="61" y="32"/>
                      </a:cxn>
                      <a:cxn ang="0">
                        <a:pos x="53" y="49"/>
                      </a:cxn>
                      <a:cxn ang="0">
                        <a:pos x="43" y="63"/>
                      </a:cxn>
                      <a:cxn ang="0">
                        <a:pos x="24" y="80"/>
                      </a:cxn>
                      <a:cxn ang="0">
                        <a:pos x="9" y="97"/>
                      </a:cxn>
                      <a:cxn ang="0">
                        <a:pos x="0" y="80"/>
                      </a:cxn>
                      <a:cxn ang="0">
                        <a:pos x="6" y="73"/>
                      </a:cxn>
                      <a:cxn ang="0">
                        <a:pos x="24" y="54"/>
                      </a:cxn>
                      <a:cxn ang="0">
                        <a:pos x="23" y="43"/>
                      </a:cxn>
                      <a:cxn ang="0">
                        <a:pos x="32" y="28"/>
                      </a:cxn>
                      <a:cxn ang="0">
                        <a:pos x="55" y="9"/>
                      </a:cxn>
                      <a:cxn ang="0">
                        <a:pos x="55" y="15"/>
                      </a:cxn>
                      <a:cxn ang="0">
                        <a:pos x="59" y="24"/>
                      </a:cxn>
                      <a:cxn ang="0">
                        <a:pos x="53" y="0"/>
                      </a:cxn>
                    </a:cxnLst>
                    <a:rect l="0" t="0" r="r" b="b"/>
                    <a:pathLst>
                      <a:path w="61" h="97">
                        <a:moveTo>
                          <a:pt x="53" y="0"/>
                        </a:moveTo>
                        <a:lnTo>
                          <a:pt x="53" y="17"/>
                        </a:lnTo>
                        <a:lnTo>
                          <a:pt x="61" y="32"/>
                        </a:lnTo>
                        <a:lnTo>
                          <a:pt x="53" y="49"/>
                        </a:lnTo>
                        <a:lnTo>
                          <a:pt x="43" y="63"/>
                        </a:lnTo>
                        <a:lnTo>
                          <a:pt x="24" y="80"/>
                        </a:lnTo>
                        <a:lnTo>
                          <a:pt x="9" y="97"/>
                        </a:lnTo>
                        <a:lnTo>
                          <a:pt x="0" y="80"/>
                        </a:lnTo>
                        <a:lnTo>
                          <a:pt x="6" y="73"/>
                        </a:lnTo>
                        <a:lnTo>
                          <a:pt x="24" y="54"/>
                        </a:lnTo>
                        <a:lnTo>
                          <a:pt x="23" y="43"/>
                        </a:lnTo>
                        <a:lnTo>
                          <a:pt x="32" y="28"/>
                        </a:lnTo>
                        <a:lnTo>
                          <a:pt x="55" y="9"/>
                        </a:lnTo>
                        <a:lnTo>
                          <a:pt x="55" y="15"/>
                        </a:lnTo>
                        <a:lnTo>
                          <a:pt x="59" y="24"/>
                        </a:lnTo>
                        <a:lnTo>
                          <a:pt x="53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6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  <p:sp>
                <p:nvSpPr>
                  <p:cNvPr id="61" name="Freeform 98"/>
                  <p:cNvSpPr>
                    <a:spLocks/>
                  </p:cNvSpPr>
                  <p:nvPr/>
                </p:nvSpPr>
                <p:spPr bwMode="auto">
                  <a:xfrm>
                    <a:off x="2312" y="1597"/>
                    <a:ext cx="61" cy="97"/>
                  </a:xfrm>
                  <a:custGeom>
                    <a:avLst/>
                    <a:gdLst/>
                    <a:ahLst/>
                    <a:cxnLst>
                      <a:cxn ang="0">
                        <a:pos x="53" y="0"/>
                      </a:cxn>
                      <a:cxn ang="0">
                        <a:pos x="53" y="17"/>
                      </a:cxn>
                      <a:cxn ang="0">
                        <a:pos x="61" y="32"/>
                      </a:cxn>
                      <a:cxn ang="0">
                        <a:pos x="53" y="49"/>
                      </a:cxn>
                      <a:cxn ang="0">
                        <a:pos x="43" y="63"/>
                      </a:cxn>
                      <a:cxn ang="0">
                        <a:pos x="24" y="80"/>
                      </a:cxn>
                      <a:cxn ang="0">
                        <a:pos x="9" y="97"/>
                      </a:cxn>
                      <a:cxn ang="0">
                        <a:pos x="0" y="80"/>
                      </a:cxn>
                      <a:cxn ang="0">
                        <a:pos x="6" y="73"/>
                      </a:cxn>
                      <a:cxn ang="0">
                        <a:pos x="24" y="54"/>
                      </a:cxn>
                      <a:cxn ang="0">
                        <a:pos x="23" y="43"/>
                      </a:cxn>
                      <a:cxn ang="0">
                        <a:pos x="32" y="28"/>
                      </a:cxn>
                      <a:cxn ang="0">
                        <a:pos x="55" y="9"/>
                      </a:cxn>
                      <a:cxn ang="0">
                        <a:pos x="55" y="15"/>
                      </a:cxn>
                      <a:cxn ang="0">
                        <a:pos x="59" y="24"/>
                      </a:cxn>
                    </a:cxnLst>
                    <a:rect l="0" t="0" r="r" b="b"/>
                    <a:pathLst>
                      <a:path w="61" h="97">
                        <a:moveTo>
                          <a:pt x="53" y="0"/>
                        </a:moveTo>
                        <a:lnTo>
                          <a:pt x="53" y="17"/>
                        </a:lnTo>
                        <a:lnTo>
                          <a:pt x="61" y="32"/>
                        </a:lnTo>
                        <a:lnTo>
                          <a:pt x="53" y="49"/>
                        </a:lnTo>
                        <a:lnTo>
                          <a:pt x="43" y="63"/>
                        </a:lnTo>
                        <a:lnTo>
                          <a:pt x="24" y="80"/>
                        </a:lnTo>
                        <a:lnTo>
                          <a:pt x="9" y="97"/>
                        </a:lnTo>
                        <a:lnTo>
                          <a:pt x="0" y="80"/>
                        </a:lnTo>
                        <a:lnTo>
                          <a:pt x="6" y="73"/>
                        </a:lnTo>
                        <a:lnTo>
                          <a:pt x="24" y="54"/>
                        </a:lnTo>
                        <a:lnTo>
                          <a:pt x="23" y="43"/>
                        </a:lnTo>
                        <a:lnTo>
                          <a:pt x="32" y="28"/>
                        </a:lnTo>
                        <a:lnTo>
                          <a:pt x="55" y="9"/>
                        </a:lnTo>
                        <a:lnTo>
                          <a:pt x="55" y="15"/>
                        </a:lnTo>
                        <a:lnTo>
                          <a:pt x="59" y="24"/>
                        </a:lnTo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</p:grpSp>
            <p:sp>
              <p:nvSpPr>
                <p:cNvPr id="59" name="Freeform 99"/>
                <p:cNvSpPr>
                  <a:spLocks/>
                </p:cNvSpPr>
                <p:nvPr/>
              </p:nvSpPr>
              <p:spPr bwMode="auto">
                <a:xfrm>
                  <a:off x="2245" y="1556"/>
                  <a:ext cx="76" cy="78"/>
                </a:xfrm>
                <a:custGeom>
                  <a:avLst/>
                  <a:gdLst/>
                  <a:ahLst/>
                  <a:cxnLst>
                    <a:cxn ang="0">
                      <a:pos x="59" y="0"/>
                    </a:cxn>
                    <a:cxn ang="0">
                      <a:pos x="50" y="11"/>
                    </a:cxn>
                    <a:cxn ang="0">
                      <a:pos x="35" y="9"/>
                    </a:cxn>
                    <a:cxn ang="0">
                      <a:pos x="26" y="7"/>
                    </a:cxn>
                    <a:cxn ang="0">
                      <a:pos x="30" y="20"/>
                    </a:cxn>
                    <a:cxn ang="0">
                      <a:pos x="32" y="30"/>
                    </a:cxn>
                    <a:cxn ang="0">
                      <a:pos x="33" y="37"/>
                    </a:cxn>
                    <a:cxn ang="0">
                      <a:pos x="28" y="39"/>
                    </a:cxn>
                    <a:cxn ang="0">
                      <a:pos x="19" y="35"/>
                    </a:cxn>
                    <a:cxn ang="0">
                      <a:pos x="19" y="30"/>
                    </a:cxn>
                    <a:cxn ang="0">
                      <a:pos x="11" y="30"/>
                    </a:cxn>
                    <a:cxn ang="0">
                      <a:pos x="13" y="39"/>
                    </a:cxn>
                    <a:cxn ang="0">
                      <a:pos x="9" y="48"/>
                    </a:cxn>
                    <a:cxn ang="0">
                      <a:pos x="0" y="61"/>
                    </a:cxn>
                    <a:cxn ang="0">
                      <a:pos x="4" y="72"/>
                    </a:cxn>
                    <a:cxn ang="0">
                      <a:pos x="13" y="78"/>
                    </a:cxn>
                    <a:cxn ang="0">
                      <a:pos x="22" y="72"/>
                    </a:cxn>
                    <a:cxn ang="0">
                      <a:pos x="33" y="65"/>
                    </a:cxn>
                    <a:cxn ang="0">
                      <a:pos x="54" y="59"/>
                    </a:cxn>
                    <a:cxn ang="0">
                      <a:pos x="63" y="61"/>
                    </a:cxn>
                    <a:cxn ang="0">
                      <a:pos x="59" y="48"/>
                    </a:cxn>
                    <a:cxn ang="0">
                      <a:pos x="67" y="41"/>
                    </a:cxn>
                    <a:cxn ang="0">
                      <a:pos x="76" y="28"/>
                    </a:cxn>
                    <a:cxn ang="0">
                      <a:pos x="72" y="20"/>
                    </a:cxn>
                    <a:cxn ang="0">
                      <a:pos x="65" y="11"/>
                    </a:cxn>
                    <a:cxn ang="0">
                      <a:pos x="59" y="0"/>
                    </a:cxn>
                  </a:cxnLst>
                  <a:rect l="0" t="0" r="r" b="b"/>
                  <a:pathLst>
                    <a:path w="76" h="78">
                      <a:moveTo>
                        <a:pt x="59" y="0"/>
                      </a:moveTo>
                      <a:lnTo>
                        <a:pt x="50" y="11"/>
                      </a:lnTo>
                      <a:lnTo>
                        <a:pt x="35" y="9"/>
                      </a:lnTo>
                      <a:lnTo>
                        <a:pt x="26" y="7"/>
                      </a:lnTo>
                      <a:lnTo>
                        <a:pt x="30" y="20"/>
                      </a:lnTo>
                      <a:lnTo>
                        <a:pt x="32" y="30"/>
                      </a:lnTo>
                      <a:lnTo>
                        <a:pt x="33" y="37"/>
                      </a:lnTo>
                      <a:lnTo>
                        <a:pt x="28" y="39"/>
                      </a:lnTo>
                      <a:lnTo>
                        <a:pt x="19" y="35"/>
                      </a:lnTo>
                      <a:lnTo>
                        <a:pt x="19" y="30"/>
                      </a:lnTo>
                      <a:lnTo>
                        <a:pt x="11" y="30"/>
                      </a:lnTo>
                      <a:lnTo>
                        <a:pt x="13" y="39"/>
                      </a:lnTo>
                      <a:lnTo>
                        <a:pt x="9" y="48"/>
                      </a:lnTo>
                      <a:lnTo>
                        <a:pt x="0" y="61"/>
                      </a:lnTo>
                      <a:lnTo>
                        <a:pt x="4" y="72"/>
                      </a:lnTo>
                      <a:lnTo>
                        <a:pt x="13" y="78"/>
                      </a:lnTo>
                      <a:lnTo>
                        <a:pt x="22" y="72"/>
                      </a:lnTo>
                      <a:lnTo>
                        <a:pt x="33" y="65"/>
                      </a:lnTo>
                      <a:lnTo>
                        <a:pt x="54" y="59"/>
                      </a:lnTo>
                      <a:lnTo>
                        <a:pt x="63" y="61"/>
                      </a:lnTo>
                      <a:lnTo>
                        <a:pt x="59" y="48"/>
                      </a:lnTo>
                      <a:lnTo>
                        <a:pt x="67" y="41"/>
                      </a:lnTo>
                      <a:lnTo>
                        <a:pt x="76" y="28"/>
                      </a:lnTo>
                      <a:lnTo>
                        <a:pt x="72" y="20"/>
                      </a:lnTo>
                      <a:lnTo>
                        <a:pt x="65" y="11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l-PL"/>
                </a:p>
              </p:txBody>
            </p:sp>
          </p:grpSp>
        </p:grpSp>
        <p:grpSp>
          <p:nvGrpSpPr>
            <p:cNvPr id="33" name="Group 100"/>
            <p:cNvGrpSpPr>
              <a:grpSpLocks/>
            </p:cNvGrpSpPr>
            <p:nvPr/>
          </p:nvGrpSpPr>
          <p:grpSpPr bwMode="auto">
            <a:xfrm>
              <a:off x="2704" y="1269"/>
              <a:ext cx="808" cy="801"/>
              <a:chOff x="1925" y="532"/>
              <a:chExt cx="1012" cy="1110"/>
            </a:xfrm>
            <a:grpFill/>
          </p:grpSpPr>
          <p:grpSp>
            <p:nvGrpSpPr>
              <p:cNvPr id="41" name="Group 101"/>
              <p:cNvGrpSpPr>
                <a:grpSpLocks/>
              </p:cNvGrpSpPr>
              <p:nvPr/>
            </p:nvGrpSpPr>
            <p:grpSpPr bwMode="auto">
              <a:xfrm>
                <a:off x="1925" y="532"/>
                <a:ext cx="1012" cy="1110"/>
                <a:chOff x="1925" y="532"/>
                <a:chExt cx="1012" cy="1110"/>
              </a:xfrm>
              <a:grpFill/>
            </p:grpSpPr>
            <p:sp>
              <p:nvSpPr>
                <p:cNvPr id="53" name="Freeform 102"/>
                <p:cNvSpPr>
                  <a:spLocks/>
                </p:cNvSpPr>
                <p:nvPr/>
              </p:nvSpPr>
              <p:spPr bwMode="auto">
                <a:xfrm>
                  <a:off x="1925" y="532"/>
                  <a:ext cx="1012" cy="1110"/>
                </a:xfrm>
                <a:custGeom>
                  <a:avLst/>
                  <a:gdLst/>
                  <a:ahLst/>
                  <a:cxnLst>
                    <a:cxn ang="0">
                      <a:pos x="297" y="1014"/>
                    </a:cxn>
                    <a:cxn ang="0">
                      <a:pos x="337" y="951"/>
                    </a:cxn>
                    <a:cxn ang="0">
                      <a:pos x="326" y="865"/>
                    </a:cxn>
                    <a:cxn ang="0">
                      <a:pos x="334" y="791"/>
                    </a:cxn>
                    <a:cxn ang="0">
                      <a:pos x="352" y="688"/>
                    </a:cxn>
                    <a:cxn ang="0">
                      <a:pos x="404" y="618"/>
                    </a:cxn>
                    <a:cxn ang="0">
                      <a:pos x="430" y="562"/>
                    </a:cxn>
                    <a:cxn ang="0">
                      <a:pos x="450" y="507"/>
                    </a:cxn>
                    <a:cxn ang="0">
                      <a:pos x="505" y="414"/>
                    </a:cxn>
                    <a:cxn ang="0">
                      <a:pos x="535" y="340"/>
                    </a:cxn>
                    <a:cxn ang="0">
                      <a:pos x="603" y="266"/>
                    </a:cxn>
                    <a:cxn ang="0">
                      <a:pos x="659" y="240"/>
                    </a:cxn>
                    <a:cxn ang="0">
                      <a:pos x="696" y="174"/>
                    </a:cxn>
                    <a:cxn ang="0">
                      <a:pos x="785" y="210"/>
                    </a:cxn>
                    <a:cxn ang="0">
                      <a:pos x="833" y="221"/>
                    </a:cxn>
                    <a:cxn ang="0">
                      <a:pos x="859" y="133"/>
                    </a:cxn>
                    <a:cxn ang="0">
                      <a:pos x="933" y="126"/>
                    </a:cxn>
                    <a:cxn ang="0">
                      <a:pos x="960" y="159"/>
                    </a:cxn>
                    <a:cxn ang="0">
                      <a:pos x="982" y="115"/>
                    </a:cxn>
                    <a:cxn ang="0">
                      <a:pos x="1008" y="63"/>
                    </a:cxn>
                    <a:cxn ang="0">
                      <a:pos x="960" y="19"/>
                    </a:cxn>
                    <a:cxn ang="0">
                      <a:pos x="915" y="22"/>
                    </a:cxn>
                    <a:cxn ang="0">
                      <a:pos x="889" y="19"/>
                    </a:cxn>
                    <a:cxn ang="0">
                      <a:pos x="852" y="44"/>
                    </a:cxn>
                    <a:cxn ang="0">
                      <a:pos x="837" y="30"/>
                    </a:cxn>
                    <a:cxn ang="0">
                      <a:pos x="781" y="96"/>
                    </a:cxn>
                    <a:cxn ang="0">
                      <a:pos x="726" y="115"/>
                    </a:cxn>
                    <a:cxn ang="0">
                      <a:pos x="666" y="133"/>
                    </a:cxn>
                    <a:cxn ang="0">
                      <a:pos x="596" y="148"/>
                    </a:cxn>
                    <a:cxn ang="0">
                      <a:pos x="588" y="203"/>
                    </a:cxn>
                    <a:cxn ang="0">
                      <a:pos x="581" y="251"/>
                    </a:cxn>
                    <a:cxn ang="0">
                      <a:pos x="524" y="262"/>
                    </a:cxn>
                    <a:cxn ang="0">
                      <a:pos x="505" y="303"/>
                    </a:cxn>
                    <a:cxn ang="0">
                      <a:pos x="461" y="362"/>
                    </a:cxn>
                    <a:cxn ang="0">
                      <a:pos x="415" y="436"/>
                    </a:cxn>
                    <a:cxn ang="0">
                      <a:pos x="378" y="511"/>
                    </a:cxn>
                    <a:cxn ang="0">
                      <a:pos x="356" y="555"/>
                    </a:cxn>
                    <a:cxn ang="0">
                      <a:pos x="285" y="618"/>
                    </a:cxn>
                    <a:cxn ang="0">
                      <a:pos x="326" y="625"/>
                    </a:cxn>
                    <a:cxn ang="0">
                      <a:pos x="263" y="637"/>
                    </a:cxn>
                    <a:cxn ang="0">
                      <a:pos x="204" y="674"/>
                    </a:cxn>
                    <a:cxn ang="0">
                      <a:pos x="154" y="677"/>
                    </a:cxn>
                    <a:cxn ang="0">
                      <a:pos x="113" y="705"/>
                    </a:cxn>
                    <a:cxn ang="0">
                      <a:pos x="87" y="733"/>
                    </a:cxn>
                    <a:cxn ang="0">
                      <a:pos x="35" y="767"/>
                    </a:cxn>
                    <a:cxn ang="0">
                      <a:pos x="20" y="889"/>
                    </a:cxn>
                    <a:cxn ang="0">
                      <a:pos x="41" y="917"/>
                    </a:cxn>
                    <a:cxn ang="0">
                      <a:pos x="20" y="971"/>
                    </a:cxn>
                    <a:cxn ang="0">
                      <a:pos x="33" y="1003"/>
                    </a:cxn>
                    <a:cxn ang="0">
                      <a:pos x="0" y="1030"/>
                    </a:cxn>
                    <a:cxn ang="0">
                      <a:pos x="85" y="1110"/>
                    </a:cxn>
                    <a:cxn ang="0">
                      <a:pos x="209" y="1019"/>
                    </a:cxn>
                    <a:cxn ang="0">
                      <a:pos x="254" y="967"/>
                    </a:cxn>
                    <a:cxn ang="0">
                      <a:pos x="263" y="1045"/>
                    </a:cxn>
                  </a:cxnLst>
                  <a:rect l="0" t="0" r="r" b="b"/>
                  <a:pathLst>
                    <a:path w="1012" h="1110">
                      <a:moveTo>
                        <a:pt x="271" y="1045"/>
                      </a:moveTo>
                      <a:lnTo>
                        <a:pt x="274" y="1043"/>
                      </a:lnTo>
                      <a:lnTo>
                        <a:pt x="285" y="1040"/>
                      </a:lnTo>
                      <a:lnTo>
                        <a:pt x="293" y="1028"/>
                      </a:lnTo>
                      <a:lnTo>
                        <a:pt x="297" y="1014"/>
                      </a:lnTo>
                      <a:lnTo>
                        <a:pt x="300" y="1006"/>
                      </a:lnTo>
                      <a:lnTo>
                        <a:pt x="297" y="984"/>
                      </a:lnTo>
                      <a:lnTo>
                        <a:pt x="300" y="969"/>
                      </a:lnTo>
                      <a:lnTo>
                        <a:pt x="311" y="962"/>
                      </a:lnTo>
                      <a:lnTo>
                        <a:pt x="337" y="951"/>
                      </a:lnTo>
                      <a:lnTo>
                        <a:pt x="341" y="939"/>
                      </a:lnTo>
                      <a:lnTo>
                        <a:pt x="337" y="902"/>
                      </a:lnTo>
                      <a:lnTo>
                        <a:pt x="334" y="895"/>
                      </a:lnTo>
                      <a:lnTo>
                        <a:pt x="334" y="873"/>
                      </a:lnTo>
                      <a:lnTo>
                        <a:pt x="326" y="865"/>
                      </a:lnTo>
                      <a:lnTo>
                        <a:pt x="330" y="847"/>
                      </a:lnTo>
                      <a:lnTo>
                        <a:pt x="337" y="847"/>
                      </a:lnTo>
                      <a:lnTo>
                        <a:pt x="356" y="836"/>
                      </a:lnTo>
                      <a:lnTo>
                        <a:pt x="341" y="802"/>
                      </a:lnTo>
                      <a:lnTo>
                        <a:pt x="334" y="791"/>
                      </a:lnTo>
                      <a:lnTo>
                        <a:pt x="334" y="788"/>
                      </a:lnTo>
                      <a:lnTo>
                        <a:pt x="334" y="759"/>
                      </a:lnTo>
                      <a:lnTo>
                        <a:pt x="345" y="737"/>
                      </a:lnTo>
                      <a:lnTo>
                        <a:pt x="348" y="714"/>
                      </a:lnTo>
                      <a:lnTo>
                        <a:pt x="352" y="688"/>
                      </a:lnTo>
                      <a:lnTo>
                        <a:pt x="348" y="666"/>
                      </a:lnTo>
                      <a:lnTo>
                        <a:pt x="356" y="651"/>
                      </a:lnTo>
                      <a:lnTo>
                        <a:pt x="360" y="640"/>
                      </a:lnTo>
                      <a:lnTo>
                        <a:pt x="382" y="625"/>
                      </a:lnTo>
                      <a:lnTo>
                        <a:pt x="404" y="618"/>
                      </a:lnTo>
                      <a:lnTo>
                        <a:pt x="423" y="625"/>
                      </a:lnTo>
                      <a:lnTo>
                        <a:pt x="430" y="629"/>
                      </a:lnTo>
                      <a:lnTo>
                        <a:pt x="442" y="614"/>
                      </a:lnTo>
                      <a:lnTo>
                        <a:pt x="442" y="596"/>
                      </a:lnTo>
                      <a:lnTo>
                        <a:pt x="430" y="562"/>
                      </a:lnTo>
                      <a:lnTo>
                        <a:pt x="426" y="548"/>
                      </a:lnTo>
                      <a:lnTo>
                        <a:pt x="430" y="540"/>
                      </a:lnTo>
                      <a:lnTo>
                        <a:pt x="437" y="540"/>
                      </a:lnTo>
                      <a:lnTo>
                        <a:pt x="446" y="529"/>
                      </a:lnTo>
                      <a:lnTo>
                        <a:pt x="450" y="507"/>
                      </a:lnTo>
                      <a:lnTo>
                        <a:pt x="453" y="477"/>
                      </a:lnTo>
                      <a:lnTo>
                        <a:pt x="457" y="448"/>
                      </a:lnTo>
                      <a:lnTo>
                        <a:pt x="468" y="436"/>
                      </a:lnTo>
                      <a:lnTo>
                        <a:pt x="490" y="422"/>
                      </a:lnTo>
                      <a:lnTo>
                        <a:pt x="505" y="414"/>
                      </a:lnTo>
                      <a:lnTo>
                        <a:pt x="509" y="392"/>
                      </a:lnTo>
                      <a:lnTo>
                        <a:pt x="516" y="377"/>
                      </a:lnTo>
                      <a:lnTo>
                        <a:pt x="535" y="362"/>
                      </a:lnTo>
                      <a:lnTo>
                        <a:pt x="539" y="351"/>
                      </a:lnTo>
                      <a:lnTo>
                        <a:pt x="535" y="340"/>
                      </a:lnTo>
                      <a:lnTo>
                        <a:pt x="535" y="325"/>
                      </a:lnTo>
                      <a:lnTo>
                        <a:pt x="550" y="314"/>
                      </a:lnTo>
                      <a:lnTo>
                        <a:pt x="568" y="281"/>
                      </a:lnTo>
                      <a:lnTo>
                        <a:pt x="581" y="284"/>
                      </a:lnTo>
                      <a:lnTo>
                        <a:pt x="603" y="266"/>
                      </a:lnTo>
                      <a:lnTo>
                        <a:pt x="600" y="251"/>
                      </a:lnTo>
                      <a:lnTo>
                        <a:pt x="614" y="236"/>
                      </a:lnTo>
                      <a:lnTo>
                        <a:pt x="622" y="240"/>
                      </a:lnTo>
                      <a:lnTo>
                        <a:pt x="637" y="236"/>
                      </a:lnTo>
                      <a:lnTo>
                        <a:pt x="659" y="240"/>
                      </a:lnTo>
                      <a:lnTo>
                        <a:pt x="688" y="214"/>
                      </a:lnTo>
                      <a:lnTo>
                        <a:pt x="685" y="199"/>
                      </a:lnTo>
                      <a:lnTo>
                        <a:pt x="688" y="192"/>
                      </a:lnTo>
                      <a:lnTo>
                        <a:pt x="681" y="188"/>
                      </a:lnTo>
                      <a:lnTo>
                        <a:pt x="696" y="174"/>
                      </a:lnTo>
                      <a:lnTo>
                        <a:pt x="718" y="171"/>
                      </a:lnTo>
                      <a:lnTo>
                        <a:pt x="733" y="192"/>
                      </a:lnTo>
                      <a:lnTo>
                        <a:pt x="759" y="221"/>
                      </a:lnTo>
                      <a:lnTo>
                        <a:pt x="770" y="221"/>
                      </a:lnTo>
                      <a:lnTo>
                        <a:pt x="785" y="210"/>
                      </a:lnTo>
                      <a:lnTo>
                        <a:pt x="796" y="207"/>
                      </a:lnTo>
                      <a:lnTo>
                        <a:pt x="803" y="210"/>
                      </a:lnTo>
                      <a:lnTo>
                        <a:pt x="815" y="221"/>
                      </a:lnTo>
                      <a:lnTo>
                        <a:pt x="829" y="225"/>
                      </a:lnTo>
                      <a:lnTo>
                        <a:pt x="833" y="221"/>
                      </a:lnTo>
                      <a:lnTo>
                        <a:pt x="840" y="207"/>
                      </a:lnTo>
                      <a:lnTo>
                        <a:pt x="844" y="199"/>
                      </a:lnTo>
                      <a:lnTo>
                        <a:pt x="859" y="174"/>
                      </a:lnTo>
                      <a:lnTo>
                        <a:pt x="863" y="171"/>
                      </a:lnTo>
                      <a:lnTo>
                        <a:pt x="859" y="133"/>
                      </a:lnTo>
                      <a:lnTo>
                        <a:pt x="878" y="115"/>
                      </a:lnTo>
                      <a:lnTo>
                        <a:pt x="885" y="119"/>
                      </a:lnTo>
                      <a:lnTo>
                        <a:pt x="907" y="96"/>
                      </a:lnTo>
                      <a:lnTo>
                        <a:pt x="926" y="119"/>
                      </a:lnTo>
                      <a:lnTo>
                        <a:pt x="933" y="126"/>
                      </a:lnTo>
                      <a:lnTo>
                        <a:pt x="944" y="122"/>
                      </a:lnTo>
                      <a:lnTo>
                        <a:pt x="952" y="133"/>
                      </a:lnTo>
                      <a:lnTo>
                        <a:pt x="952" y="141"/>
                      </a:lnTo>
                      <a:lnTo>
                        <a:pt x="960" y="148"/>
                      </a:lnTo>
                      <a:lnTo>
                        <a:pt x="960" y="159"/>
                      </a:lnTo>
                      <a:lnTo>
                        <a:pt x="971" y="145"/>
                      </a:lnTo>
                      <a:lnTo>
                        <a:pt x="990" y="130"/>
                      </a:lnTo>
                      <a:lnTo>
                        <a:pt x="1001" y="107"/>
                      </a:lnTo>
                      <a:lnTo>
                        <a:pt x="993" y="104"/>
                      </a:lnTo>
                      <a:lnTo>
                        <a:pt x="982" y="115"/>
                      </a:lnTo>
                      <a:lnTo>
                        <a:pt x="979" y="96"/>
                      </a:lnTo>
                      <a:lnTo>
                        <a:pt x="971" y="93"/>
                      </a:lnTo>
                      <a:lnTo>
                        <a:pt x="968" y="82"/>
                      </a:lnTo>
                      <a:lnTo>
                        <a:pt x="997" y="59"/>
                      </a:lnTo>
                      <a:lnTo>
                        <a:pt x="1008" y="63"/>
                      </a:lnTo>
                      <a:lnTo>
                        <a:pt x="1012" y="48"/>
                      </a:lnTo>
                      <a:lnTo>
                        <a:pt x="1005" y="44"/>
                      </a:lnTo>
                      <a:lnTo>
                        <a:pt x="986" y="37"/>
                      </a:lnTo>
                      <a:lnTo>
                        <a:pt x="975" y="33"/>
                      </a:lnTo>
                      <a:lnTo>
                        <a:pt x="960" y="19"/>
                      </a:lnTo>
                      <a:lnTo>
                        <a:pt x="944" y="15"/>
                      </a:lnTo>
                      <a:lnTo>
                        <a:pt x="929" y="30"/>
                      </a:lnTo>
                      <a:lnTo>
                        <a:pt x="922" y="41"/>
                      </a:lnTo>
                      <a:lnTo>
                        <a:pt x="907" y="30"/>
                      </a:lnTo>
                      <a:lnTo>
                        <a:pt x="915" y="22"/>
                      </a:lnTo>
                      <a:lnTo>
                        <a:pt x="918" y="4"/>
                      </a:lnTo>
                      <a:lnTo>
                        <a:pt x="915" y="0"/>
                      </a:lnTo>
                      <a:lnTo>
                        <a:pt x="896" y="0"/>
                      </a:lnTo>
                      <a:lnTo>
                        <a:pt x="892" y="7"/>
                      </a:lnTo>
                      <a:lnTo>
                        <a:pt x="889" y="19"/>
                      </a:lnTo>
                      <a:lnTo>
                        <a:pt x="892" y="30"/>
                      </a:lnTo>
                      <a:lnTo>
                        <a:pt x="878" y="44"/>
                      </a:lnTo>
                      <a:lnTo>
                        <a:pt x="866" y="22"/>
                      </a:lnTo>
                      <a:lnTo>
                        <a:pt x="855" y="26"/>
                      </a:lnTo>
                      <a:lnTo>
                        <a:pt x="852" y="44"/>
                      </a:lnTo>
                      <a:lnTo>
                        <a:pt x="844" y="70"/>
                      </a:lnTo>
                      <a:lnTo>
                        <a:pt x="826" y="89"/>
                      </a:lnTo>
                      <a:lnTo>
                        <a:pt x="815" y="67"/>
                      </a:lnTo>
                      <a:lnTo>
                        <a:pt x="833" y="52"/>
                      </a:lnTo>
                      <a:lnTo>
                        <a:pt x="837" y="30"/>
                      </a:lnTo>
                      <a:lnTo>
                        <a:pt x="826" y="30"/>
                      </a:lnTo>
                      <a:lnTo>
                        <a:pt x="807" y="30"/>
                      </a:lnTo>
                      <a:lnTo>
                        <a:pt x="792" y="52"/>
                      </a:lnTo>
                      <a:lnTo>
                        <a:pt x="774" y="82"/>
                      </a:lnTo>
                      <a:lnTo>
                        <a:pt x="781" y="96"/>
                      </a:lnTo>
                      <a:lnTo>
                        <a:pt x="770" y="104"/>
                      </a:lnTo>
                      <a:lnTo>
                        <a:pt x="755" y="93"/>
                      </a:lnTo>
                      <a:lnTo>
                        <a:pt x="740" y="100"/>
                      </a:lnTo>
                      <a:lnTo>
                        <a:pt x="744" y="115"/>
                      </a:lnTo>
                      <a:lnTo>
                        <a:pt x="726" y="115"/>
                      </a:lnTo>
                      <a:lnTo>
                        <a:pt x="714" y="119"/>
                      </a:lnTo>
                      <a:lnTo>
                        <a:pt x="700" y="137"/>
                      </a:lnTo>
                      <a:lnTo>
                        <a:pt x="681" y="133"/>
                      </a:lnTo>
                      <a:lnTo>
                        <a:pt x="681" y="145"/>
                      </a:lnTo>
                      <a:lnTo>
                        <a:pt x="666" y="133"/>
                      </a:lnTo>
                      <a:lnTo>
                        <a:pt x="648" y="141"/>
                      </a:lnTo>
                      <a:lnTo>
                        <a:pt x="644" y="156"/>
                      </a:lnTo>
                      <a:lnTo>
                        <a:pt x="629" y="159"/>
                      </a:lnTo>
                      <a:lnTo>
                        <a:pt x="618" y="145"/>
                      </a:lnTo>
                      <a:lnTo>
                        <a:pt x="596" y="148"/>
                      </a:lnTo>
                      <a:lnTo>
                        <a:pt x="574" y="156"/>
                      </a:lnTo>
                      <a:lnTo>
                        <a:pt x="574" y="178"/>
                      </a:lnTo>
                      <a:lnTo>
                        <a:pt x="588" y="182"/>
                      </a:lnTo>
                      <a:lnTo>
                        <a:pt x="588" y="188"/>
                      </a:lnTo>
                      <a:lnTo>
                        <a:pt x="588" y="203"/>
                      </a:lnTo>
                      <a:lnTo>
                        <a:pt x="577" y="199"/>
                      </a:lnTo>
                      <a:lnTo>
                        <a:pt x="564" y="207"/>
                      </a:lnTo>
                      <a:lnTo>
                        <a:pt x="568" y="221"/>
                      </a:lnTo>
                      <a:lnTo>
                        <a:pt x="581" y="233"/>
                      </a:lnTo>
                      <a:lnTo>
                        <a:pt x="581" y="251"/>
                      </a:lnTo>
                      <a:lnTo>
                        <a:pt x="568" y="244"/>
                      </a:lnTo>
                      <a:lnTo>
                        <a:pt x="557" y="247"/>
                      </a:lnTo>
                      <a:lnTo>
                        <a:pt x="557" y="262"/>
                      </a:lnTo>
                      <a:lnTo>
                        <a:pt x="539" y="262"/>
                      </a:lnTo>
                      <a:lnTo>
                        <a:pt x="524" y="262"/>
                      </a:lnTo>
                      <a:lnTo>
                        <a:pt x="520" y="273"/>
                      </a:lnTo>
                      <a:lnTo>
                        <a:pt x="516" y="281"/>
                      </a:lnTo>
                      <a:lnTo>
                        <a:pt x="505" y="284"/>
                      </a:lnTo>
                      <a:lnTo>
                        <a:pt x="501" y="292"/>
                      </a:lnTo>
                      <a:lnTo>
                        <a:pt x="505" y="303"/>
                      </a:lnTo>
                      <a:lnTo>
                        <a:pt x="483" y="310"/>
                      </a:lnTo>
                      <a:lnTo>
                        <a:pt x="498" y="325"/>
                      </a:lnTo>
                      <a:lnTo>
                        <a:pt x="501" y="333"/>
                      </a:lnTo>
                      <a:lnTo>
                        <a:pt x="487" y="344"/>
                      </a:lnTo>
                      <a:lnTo>
                        <a:pt x="461" y="362"/>
                      </a:lnTo>
                      <a:lnTo>
                        <a:pt x="442" y="377"/>
                      </a:lnTo>
                      <a:lnTo>
                        <a:pt x="430" y="399"/>
                      </a:lnTo>
                      <a:lnTo>
                        <a:pt x="411" y="414"/>
                      </a:lnTo>
                      <a:lnTo>
                        <a:pt x="411" y="425"/>
                      </a:lnTo>
                      <a:lnTo>
                        <a:pt x="415" y="436"/>
                      </a:lnTo>
                      <a:lnTo>
                        <a:pt x="400" y="448"/>
                      </a:lnTo>
                      <a:lnTo>
                        <a:pt x="404" y="462"/>
                      </a:lnTo>
                      <a:lnTo>
                        <a:pt x="389" y="488"/>
                      </a:lnTo>
                      <a:lnTo>
                        <a:pt x="378" y="492"/>
                      </a:lnTo>
                      <a:lnTo>
                        <a:pt x="378" y="511"/>
                      </a:lnTo>
                      <a:lnTo>
                        <a:pt x="386" y="522"/>
                      </a:lnTo>
                      <a:lnTo>
                        <a:pt x="374" y="533"/>
                      </a:lnTo>
                      <a:lnTo>
                        <a:pt x="367" y="525"/>
                      </a:lnTo>
                      <a:lnTo>
                        <a:pt x="352" y="533"/>
                      </a:lnTo>
                      <a:lnTo>
                        <a:pt x="356" y="555"/>
                      </a:lnTo>
                      <a:lnTo>
                        <a:pt x="341" y="562"/>
                      </a:lnTo>
                      <a:lnTo>
                        <a:pt x="319" y="566"/>
                      </a:lnTo>
                      <a:lnTo>
                        <a:pt x="304" y="585"/>
                      </a:lnTo>
                      <a:lnTo>
                        <a:pt x="300" y="603"/>
                      </a:lnTo>
                      <a:lnTo>
                        <a:pt x="285" y="618"/>
                      </a:lnTo>
                      <a:lnTo>
                        <a:pt x="285" y="629"/>
                      </a:lnTo>
                      <a:lnTo>
                        <a:pt x="304" y="614"/>
                      </a:lnTo>
                      <a:lnTo>
                        <a:pt x="326" y="599"/>
                      </a:lnTo>
                      <a:lnTo>
                        <a:pt x="334" y="603"/>
                      </a:lnTo>
                      <a:lnTo>
                        <a:pt x="326" y="625"/>
                      </a:lnTo>
                      <a:lnTo>
                        <a:pt x="308" y="637"/>
                      </a:lnTo>
                      <a:lnTo>
                        <a:pt x="289" y="633"/>
                      </a:lnTo>
                      <a:lnTo>
                        <a:pt x="293" y="648"/>
                      </a:lnTo>
                      <a:lnTo>
                        <a:pt x="267" y="659"/>
                      </a:lnTo>
                      <a:lnTo>
                        <a:pt x="263" y="637"/>
                      </a:lnTo>
                      <a:lnTo>
                        <a:pt x="252" y="629"/>
                      </a:lnTo>
                      <a:lnTo>
                        <a:pt x="237" y="651"/>
                      </a:lnTo>
                      <a:lnTo>
                        <a:pt x="222" y="651"/>
                      </a:lnTo>
                      <a:lnTo>
                        <a:pt x="206" y="655"/>
                      </a:lnTo>
                      <a:lnTo>
                        <a:pt x="204" y="674"/>
                      </a:lnTo>
                      <a:lnTo>
                        <a:pt x="196" y="677"/>
                      </a:lnTo>
                      <a:lnTo>
                        <a:pt x="196" y="687"/>
                      </a:lnTo>
                      <a:lnTo>
                        <a:pt x="187" y="683"/>
                      </a:lnTo>
                      <a:lnTo>
                        <a:pt x="174" y="675"/>
                      </a:lnTo>
                      <a:lnTo>
                        <a:pt x="154" y="677"/>
                      </a:lnTo>
                      <a:lnTo>
                        <a:pt x="154" y="688"/>
                      </a:lnTo>
                      <a:lnTo>
                        <a:pt x="156" y="698"/>
                      </a:lnTo>
                      <a:lnTo>
                        <a:pt x="148" y="701"/>
                      </a:lnTo>
                      <a:lnTo>
                        <a:pt x="130" y="692"/>
                      </a:lnTo>
                      <a:lnTo>
                        <a:pt x="113" y="705"/>
                      </a:lnTo>
                      <a:lnTo>
                        <a:pt x="117" y="716"/>
                      </a:lnTo>
                      <a:lnTo>
                        <a:pt x="115" y="724"/>
                      </a:lnTo>
                      <a:lnTo>
                        <a:pt x="98" y="716"/>
                      </a:lnTo>
                      <a:lnTo>
                        <a:pt x="93" y="726"/>
                      </a:lnTo>
                      <a:lnTo>
                        <a:pt x="87" y="733"/>
                      </a:lnTo>
                      <a:lnTo>
                        <a:pt x="67" y="729"/>
                      </a:lnTo>
                      <a:lnTo>
                        <a:pt x="56" y="731"/>
                      </a:lnTo>
                      <a:lnTo>
                        <a:pt x="54" y="746"/>
                      </a:lnTo>
                      <a:lnTo>
                        <a:pt x="46" y="750"/>
                      </a:lnTo>
                      <a:lnTo>
                        <a:pt x="35" y="767"/>
                      </a:lnTo>
                      <a:lnTo>
                        <a:pt x="37" y="788"/>
                      </a:lnTo>
                      <a:lnTo>
                        <a:pt x="33" y="817"/>
                      </a:lnTo>
                      <a:lnTo>
                        <a:pt x="28" y="847"/>
                      </a:lnTo>
                      <a:lnTo>
                        <a:pt x="24" y="875"/>
                      </a:lnTo>
                      <a:lnTo>
                        <a:pt x="20" y="889"/>
                      </a:lnTo>
                      <a:lnTo>
                        <a:pt x="30" y="902"/>
                      </a:lnTo>
                      <a:lnTo>
                        <a:pt x="46" y="891"/>
                      </a:lnTo>
                      <a:lnTo>
                        <a:pt x="57" y="897"/>
                      </a:lnTo>
                      <a:lnTo>
                        <a:pt x="57" y="908"/>
                      </a:lnTo>
                      <a:lnTo>
                        <a:pt x="41" y="917"/>
                      </a:lnTo>
                      <a:lnTo>
                        <a:pt x="39" y="936"/>
                      </a:lnTo>
                      <a:lnTo>
                        <a:pt x="35" y="945"/>
                      </a:lnTo>
                      <a:lnTo>
                        <a:pt x="19" y="943"/>
                      </a:lnTo>
                      <a:lnTo>
                        <a:pt x="13" y="965"/>
                      </a:lnTo>
                      <a:lnTo>
                        <a:pt x="20" y="971"/>
                      </a:lnTo>
                      <a:lnTo>
                        <a:pt x="35" y="967"/>
                      </a:lnTo>
                      <a:lnTo>
                        <a:pt x="43" y="977"/>
                      </a:lnTo>
                      <a:lnTo>
                        <a:pt x="44" y="982"/>
                      </a:lnTo>
                      <a:lnTo>
                        <a:pt x="32" y="990"/>
                      </a:lnTo>
                      <a:lnTo>
                        <a:pt x="33" y="1003"/>
                      </a:lnTo>
                      <a:lnTo>
                        <a:pt x="19" y="1006"/>
                      </a:lnTo>
                      <a:lnTo>
                        <a:pt x="9" y="999"/>
                      </a:lnTo>
                      <a:lnTo>
                        <a:pt x="11" y="1017"/>
                      </a:lnTo>
                      <a:lnTo>
                        <a:pt x="9" y="1030"/>
                      </a:lnTo>
                      <a:lnTo>
                        <a:pt x="0" y="1030"/>
                      </a:lnTo>
                      <a:lnTo>
                        <a:pt x="22" y="1053"/>
                      </a:lnTo>
                      <a:lnTo>
                        <a:pt x="33" y="1066"/>
                      </a:lnTo>
                      <a:lnTo>
                        <a:pt x="39" y="1084"/>
                      </a:lnTo>
                      <a:lnTo>
                        <a:pt x="61" y="1097"/>
                      </a:lnTo>
                      <a:lnTo>
                        <a:pt x="85" y="1110"/>
                      </a:lnTo>
                      <a:lnTo>
                        <a:pt x="108" y="1110"/>
                      </a:lnTo>
                      <a:lnTo>
                        <a:pt x="141" y="1088"/>
                      </a:lnTo>
                      <a:lnTo>
                        <a:pt x="174" y="1064"/>
                      </a:lnTo>
                      <a:lnTo>
                        <a:pt x="204" y="1023"/>
                      </a:lnTo>
                      <a:lnTo>
                        <a:pt x="209" y="1019"/>
                      </a:lnTo>
                      <a:lnTo>
                        <a:pt x="217" y="1032"/>
                      </a:lnTo>
                      <a:lnTo>
                        <a:pt x="232" y="1023"/>
                      </a:lnTo>
                      <a:lnTo>
                        <a:pt x="237" y="1008"/>
                      </a:lnTo>
                      <a:lnTo>
                        <a:pt x="239" y="990"/>
                      </a:lnTo>
                      <a:lnTo>
                        <a:pt x="254" y="967"/>
                      </a:lnTo>
                      <a:lnTo>
                        <a:pt x="248" y="993"/>
                      </a:lnTo>
                      <a:lnTo>
                        <a:pt x="256" y="997"/>
                      </a:lnTo>
                      <a:lnTo>
                        <a:pt x="252" y="1008"/>
                      </a:lnTo>
                      <a:lnTo>
                        <a:pt x="256" y="1028"/>
                      </a:lnTo>
                      <a:lnTo>
                        <a:pt x="263" y="1045"/>
                      </a:lnTo>
                      <a:lnTo>
                        <a:pt x="272" y="1040"/>
                      </a:lnTo>
                      <a:lnTo>
                        <a:pt x="271" y="1045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l-PL"/>
                </a:p>
              </p:txBody>
            </p:sp>
            <p:sp>
              <p:nvSpPr>
                <p:cNvPr id="54" name="Freeform 103"/>
                <p:cNvSpPr>
                  <a:spLocks/>
                </p:cNvSpPr>
                <p:nvPr/>
              </p:nvSpPr>
              <p:spPr bwMode="auto">
                <a:xfrm>
                  <a:off x="1925" y="532"/>
                  <a:ext cx="1012" cy="1110"/>
                </a:xfrm>
                <a:custGeom>
                  <a:avLst/>
                  <a:gdLst/>
                  <a:ahLst/>
                  <a:cxnLst>
                    <a:cxn ang="0">
                      <a:pos x="297" y="1014"/>
                    </a:cxn>
                    <a:cxn ang="0">
                      <a:pos x="337" y="951"/>
                    </a:cxn>
                    <a:cxn ang="0">
                      <a:pos x="326" y="865"/>
                    </a:cxn>
                    <a:cxn ang="0">
                      <a:pos x="334" y="791"/>
                    </a:cxn>
                    <a:cxn ang="0">
                      <a:pos x="352" y="688"/>
                    </a:cxn>
                    <a:cxn ang="0">
                      <a:pos x="404" y="618"/>
                    </a:cxn>
                    <a:cxn ang="0">
                      <a:pos x="430" y="562"/>
                    </a:cxn>
                    <a:cxn ang="0">
                      <a:pos x="450" y="507"/>
                    </a:cxn>
                    <a:cxn ang="0">
                      <a:pos x="505" y="414"/>
                    </a:cxn>
                    <a:cxn ang="0">
                      <a:pos x="535" y="340"/>
                    </a:cxn>
                    <a:cxn ang="0">
                      <a:pos x="603" y="266"/>
                    </a:cxn>
                    <a:cxn ang="0">
                      <a:pos x="659" y="240"/>
                    </a:cxn>
                    <a:cxn ang="0">
                      <a:pos x="696" y="174"/>
                    </a:cxn>
                    <a:cxn ang="0">
                      <a:pos x="785" y="210"/>
                    </a:cxn>
                    <a:cxn ang="0">
                      <a:pos x="833" y="221"/>
                    </a:cxn>
                    <a:cxn ang="0">
                      <a:pos x="859" y="133"/>
                    </a:cxn>
                    <a:cxn ang="0">
                      <a:pos x="933" y="126"/>
                    </a:cxn>
                    <a:cxn ang="0">
                      <a:pos x="960" y="159"/>
                    </a:cxn>
                    <a:cxn ang="0">
                      <a:pos x="982" y="115"/>
                    </a:cxn>
                    <a:cxn ang="0">
                      <a:pos x="1008" y="63"/>
                    </a:cxn>
                    <a:cxn ang="0">
                      <a:pos x="960" y="19"/>
                    </a:cxn>
                    <a:cxn ang="0">
                      <a:pos x="915" y="22"/>
                    </a:cxn>
                    <a:cxn ang="0">
                      <a:pos x="889" y="19"/>
                    </a:cxn>
                    <a:cxn ang="0">
                      <a:pos x="852" y="44"/>
                    </a:cxn>
                    <a:cxn ang="0">
                      <a:pos x="837" y="30"/>
                    </a:cxn>
                    <a:cxn ang="0">
                      <a:pos x="781" y="96"/>
                    </a:cxn>
                    <a:cxn ang="0">
                      <a:pos x="726" y="115"/>
                    </a:cxn>
                    <a:cxn ang="0">
                      <a:pos x="666" y="133"/>
                    </a:cxn>
                    <a:cxn ang="0">
                      <a:pos x="596" y="148"/>
                    </a:cxn>
                    <a:cxn ang="0">
                      <a:pos x="588" y="203"/>
                    </a:cxn>
                    <a:cxn ang="0">
                      <a:pos x="581" y="251"/>
                    </a:cxn>
                    <a:cxn ang="0">
                      <a:pos x="524" y="262"/>
                    </a:cxn>
                    <a:cxn ang="0">
                      <a:pos x="505" y="303"/>
                    </a:cxn>
                    <a:cxn ang="0">
                      <a:pos x="461" y="362"/>
                    </a:cxn>
                    <a:cxn ang="0">
                      <a:pos x="415" y="436"/>
                    </a:cxn>
                    <a:cxn ang="0">
                      <a:pos x="378" y="511"/>
                    </a:cxn>
                    <a:cxn ang="0">
                      <a:pos x="356" y="555"/>
                    </a:cxn>
                    <a:cxn ang="0">
                      <a:pos x="285" y="618"/>
                    </a:cxn>
                    <a:cxn ang="0">
                      <a:pos x="326" y="625"/>
                    </a:cxn>
                    <a:cxn ang="0">
                      <a:pos x="263" y="637"/>
                    </a:cxn>
                    <a:cxn ang="0">
                      <a:pos x="204" y="674"/>
                    </a:cxn>
                    <a:cxn ang="0">
                      <a:pos x="154" y="677"/>
                    </a:cxn>
                    <a:cxn ang="0">
                      <a:pos x="113" y="705"/>
                    </a:cxn>
                    <a:cxn ang="0">
                      <a:pos x="87" y="733"/>
                    </a:cxn>
                    <a:cxn ang="0">
                      <a:pos x="35" y="767"/>
                    </a:cxn>
                    <a:cxn ang="0">
                      <a:pos x="20" y="889"/>
                    </a:cxn>
                    <a:cxn ang="0">
                      <a:pos x="41" y="917"/>
                    </a:cxn>
                    <a:cxn ang="0">
                      <a:pos x="20" y="971"/>
                    </a:cxn>
                    <a:cxn ang="0">
                      <a:pos x="33" y="1003"/>
                    </a:cxn>
                    <a:cxn ang="0">
                      <a:pos x="0" y="1030"/>
                    </a:cxn>
                    <a:cxn ang="0">
                      <a:pos x="85" y="1110"/>
                    </a:cxn>
                    <a:cxn ang="0">
                      <a:pos x="209" y="1019"/>
                    </a:cxn>
                    <a:cxn ang="0">
                      <a:pos x="254" y="967"/>
                    </a:cxn>
                    <a:cxn ang="0">
                      <a:pos x="263" y="1045"/>
                    </a:cxn>
                  </a:cxnLst>
                  <a:rect l="0" t="0" r="r" b="b"/>
                  <a:pathLst>
                    <a:path w="1012" h="1110">
                      <a:moveTo>
                        <a:pt x="271" y="1045"/>
                      </a:moveTo>
                      <a:lnTo>
                        <a:pt x="274" y="1043"/>
                      </a:lnTo>
                      <a:lnTo>
                        <a:pt x="285" y="1040"/>
                      </a:lnTo>
                      <a:lnTo>
                        <a:pt x="293" y="1028"/>
                      </a:lnTo>
                      <a:lnTo>
                        <a:pt x="297" y="1014"/>
                      </a:lnTo>
                      <a:lnTo>
                        <a:pt x="300" y="1006"/>
                      </a:lnTo>
                      <a:lnTo>
                        <a:pt x="297" y="984"/>
                      </a:lnTo>
                      <a:lnTo>
                        <a:pt x="300" y="969"/>
                      </a:lnTo>
                      <a:lnTo>
                        <a:pt x="311" y="962"/>
                      </a:lnTo>
                      <a:lnTo>
                        <a:pt x="337" y="951"/>
                      </a:lnTo>
                      <a:lnTo>
                        <a:pt x="341" y="939"/>
                      </a:lnTo>
                      <a:lnTo>
                        <a:pt x="337" y="902"/>
                      </a:lnTo>
                      <a:lnTo>
                        <a:pt x="334" y="895"/>
                      </a:lnTo>
                      <a:lnTo>
                        <a:pt x="334" y="873"/>
                      </a:lnTo>
                      <a:lnTo>
                        <a:pt x="326" y="865"/>
                      </a:lnTo>
                      <a:lnTo>
                        <a:pt x="330" y="847"/>
                      </a:lnTo>
                      <a:lnTo>
                        <a:pt x="337" y="847"/>
                      </a:lnTo>
                      <a:lnTo>
                        <a:pt x="356" y="836"/>
                      </a:lnTo>
                      <a:lnTo>
                        <a:pt x="341" y="802"/>
                      </a:lnTo>
                      <a:lnTo>
                        <a:pt x="334" y="791"/>
                      </a:lnTo>
                      <a:lnTo>
                        <a:pt x="334" y="788"/>
                      </a:lnTo>
                      <a:lnTo>
                        <a:pt x="334" y="759"/>
                      </a:lnTo>
                      <a:lnTo>
                        <a:pt x="345" y="737"/>
                      </a:lnTo>
                      <a:lnTo>
                        <a:pt x="348" y="714"/>
                      </a:lnTo>
                      <a:lnTo>
                        <a:pt x="352" y="688"/>
                      </a:lnTo>
                      <a:lnTo>
                        <a:pt x="348" y="666"/>
                      </a:lnTo>
                      <a:lnTo>
                        <a:pt x="356" y="651"/>
                      </a:lnTo>
                      <a:lnTo>
                        <a:pt x="360" y="640"/>
                      </a:lnTo>
                      <a:lnTo>
                        <a:pt x="382" y="625"/>
                      </a:lnTo>
                      <a:lnTo>
                        <a:pt x="404" y="618"/>
                      </a:lnTo>
                      <a:lnTo>
                        <a:pt x="423" y="625"/>
                      </a:lnTo>
                      <a:lnTo>
                        <a:pt x="430" y="629"/>
                      </a:lnTo>
                      <a:lnTo>
                        <a:pt x="442" y="614"/>
                      </a:lnTo>
                      <a:lnTo>
                        <a:pt x="442" y="596"/>
                      </a:lnTo>
                      <a:lnTo>
                        <a:pt x="430" y="562"/>
                      </a:lnTo>
                      <a:lnTo>
                        <a:pt x="426" y="548"/>
                      </a:lnTo>
                      <a:lnTo>
                        <a:pt x="430" y="540"/>
                      </a:lnTo>
                      <a:lnTo>
                        <a:pt x="437" y="540"/>
                      </a:lnTo>
                      <a:lnTo>
                        <a:pt x="446" y="529"/>
                      </a:lnTo>
                      <a:lnTo>
                        <a:pt x="450" y="507"/>
                      </a:lnTo>
                      <a:lnTo>
                        <a:pt x="453" y="477"/>
                      </a:lnTo>
                      <a:lnTo>
                        <a:pt x="457" y="448"/>
                      </a:lnTo>
                      <a:lnTo>
                        <a:pt x="468" y="436"/>
                      </a:lnTo>
                      <a:lnTo>
                        <a:pt x="490" y="422"/>
                      </a:lnTo>
                      <a:lnTo>
                        <a:pt x="505" y="414"/>
                      </a:lnTo>
                      <a:lnTo>
                        <a:pt x="509" y="392"/>
                      </a:lnTo>
                      <a:lnTo>
                        <a:pt x="516" y="377"/>
                      </a:lnTo>
                      <a:lnTo>
                        <a:pt x="535" y="362"/>
                      </a:lnTo>
                      <a:lnTo>
                        <a:pt x="539" y="351"/>
                      </a:lnTo>
                      <a:lnTo>
                        <a:pt x="535" y="340"/>
                      </a:lnTo>
                      <a:lnTo>
                        <a:pt x="535" y="325"/>
                      </a:lnTo>
                      <a:lnTo>
                        <a:pt x="550" y="314"/>
                      </a:lnTo>
                      <a:lnTo>
                        <a:pt x="568" y="281"/>
                      </a:lnTo>
                      <a:lnTo>
                        <a:pt x="581" y="284"/>
                      </a:lnTo>
                      <a:lnTo>
                        <a:pt x="603" y="266"/>
                      </a:lnTo>
                      <a:lnTo>
                        <a:pt x="600" y="251"/>
                      </a:lnTo>
                      <a:lnTo>
                        <a:pt x="614" y="236"/>
                      </a:lnTo>
                      <a:lnTo>
                        <a:pt x="622" y="240"/>
                      </a:lnTo>
                      <a:lnTo>
                        <a:pt x="637" y="236"/>
                      </a:lnTo>
                      <a:lnTo>
                        <a:pt x="659" y="240"/>
                      </a:lnTo>
                      <a:lnTo>
                        <a:pt x="688" y="214"/>
                      </a:lnTo>
                      <a:lnTo>
                        <a:pt x="685" y="199"/>
                      </a:lnTo>
                      <a:lnTo>
                        <a:pt x="688" y="192"/>
                      </a:lnTo>
                      <a:lnTo>
                        <a:pt x="681" y="188"/>
                      </a:lnTo>
                      <a:lnTo>
                        <a:pt x="696" y="174"/>
                      </a:lnTo>
                      <a:lnTo>
                        <a:pt x="718" y="171"/>
                      </a:lnTo>
                      <a:lnTo>
                        <a:pt x="733" y="192"/>
                      </a:lnTo>
                      <a:lnTo>
                        <a:pt x="759" y="221"/>
                      </a:lnTo>
                      <a:lnTo>
                        <a:pt x="770" y="221"/>
                      </a:lnTo>
                      <a:lnTo>
                        <a:pt x="785" y="210"/>
                      </a:lnTo>
                      <a:lnTo>
                        <a:pt x="796" y="207"/>
                      </a:lnTo>
                      <a:lnTo>
                        <a:pt x="803" y="210"/>
                      </a:lnTo>
                      <a:lnTo>
                        <a:pt x="815" y="221"/>
                      </a:lnTo>
                      <a:lnTo>
                        <a:pt x="829" y="225"/>
                      </a:lnTo>
                      <a:lnTo>
                        <a:pt x="833" y="221"/>
                      </a:lnTo>
                      <a:lnTo>
                        <a:pt x="840" y="207"/>
                      </a:lnTo>
                      <a:lnTo>
                        <a:pt x="844" y="199"/>
                      </a:lnTo>
                      <a:lnTo>
                        <a:pt x="859" y="174"/>
                      </a:lnTo>
                      <a:lnTo>
                        <a:pt x="863" y="171"/>
                      </a:lnTo>
                      <a:lnTo>
                        <a:pt x="859" y="133"/>
                      </a:lnTo>
                      <a:lnTo>
                        <a:pt x="878" y="115"/>
                      </a:lnTo>
                      <a:lnTo>
                        <a:pt x="885" y="119"/>
                      </a:lnTo>
                      <a:lnTo>
                        <a:pt x="907" y="96"/>
                      </a:lnTo>
                      <a:lnTo>
                        <a:pt x="926" y="119"/>
                      </a:lnTo>
                      <a:lnTo>
                        <a:pt x="933" y="126"/>
                      </a:lnTo>
                      <a:lnTo>
                        <a:pt x="944" y="122"/>
                      </a:lnTo>
                      <a:lnTo>
                        <a:pt x="952" y="133"/>
                      </a:lnTo>
                      <a:lnTo>
                        <a:pt x="952" y="141"/>
                      </a:lnTo>
                      <a:lnTo>
                        <a:pt x="960" y="148"/>
                      </a:lnTo>
                      <a:lnTo>
                        <a:pt x="960" y="159"/>
                      </a:lnTo>
                      <a:lnTo>
                        <a:pt x="971" y="145"/>
                      </a:lnTo>
                      <a:lnTo>
                        <a:pt x="990" y="130"/>
                      </a:lnTo>
                      <a:lnTo>
                        <a:pt x="1001" y="107"/>
                      </a:lnTo>
                      <a:lnTo>
                        <a:pt x="993" y="104"/>
                      </a:lnTo>
                      <a:lnTo>
                        <a:pt x="982" y="115"/>
                      </a:lnTo>
                      <a:lnTo>
                        <a:pt x="979" y="96"/>
                      </a:lnTo>
                      <a:lnTo>
                        <a:pt x="971" y="93"/>
                      </a:lnTo>
                      <a:lnTo>
                        <a:pt x="968" y="82"/>
                      </a:lnTo>
                      <a:lnTo>
                        <a:pt x="997" y="59"/>
                      </a:lnTo>
                      <a:lnTo>
                        <a:pt x="1008" y="63"/>
                      </a:lnTo>
                      <a:lnTo>
                        <a:pt x="1012" y="48"/>
                      </a:lnTo>
                      <a:lnTo>
                        <a:pt x="1005" y="44"/>
                      </a:lnTo>
                      <a:lnTo>
                        <a:pt x="986" y="37"/>
                      </a:lnTo>
                      <a:lnTo>
                        <a:pt x="975" y="33"/>
                      </a:lnTo>
                      <a:lnTo>
                        <a:pt x="960" y="19"/>
                      </a:lnTo>
                      <a:lnTo>
                        <a:pt x="944" y="15"/>
                      </a:lnTo>
                      <a:lnTo>
                        <a:pt x="929" y="30"/>
                      </a:lnTo>
                      <a:lnTo>
                        <a:pt x="922" y="41"/>
                      </a:lnTo>
                      <a:lnTo>
                        <a:pt x="907" y="30"/>
                      </a:lnTo>
                      <a:lnTo>
                        <a:pt x="915" y="22"/>
                      </a:lnTo>
                      <a:lnTo>
                        <a:pt x="918" y="4"/>
                      </a:lnTo>
                      <a:lnTo>
                        <a:pt x="915" y="0"/>
                      </a:lnTo>
                      <a:lnTo>
                        <a:pt x="896" y="0"/>
                      </a:lnTo>
                      <a:lnTo>
                        <a:pt x="892" y="7"/>
                      </a:lnTo>
                      <a:lnTo>
                        <a:pt x="889" y="19"/>
                      </a:lnTo>
                      <a:lnTo>
                        <a:pt x="892" y="30"/>
                      </a:lnTo>
                      <a:lnTo>
                        <a:pt x="878" y="44"/>
                      </a:lnTo>
                      <a:lnTo>
                        <a:pt x="866" y="22"/>
                      </a:lnTo>
                      <a:lnTo>
                        <a:pt x="855" y="26"/>
                      </a:lnTo>
                      <a:lnTo>
                        <a:pt x="852" y="44"/>
                      </a:lnTo>
                      <a:lnTo>
                        <a:pt x="844" y="70"/>
                      </a:lnTo>
                      <a:lnTo>
                        <a:pt x="826" y="89"/>
                      </a:lnTo>
                      <a:lnTo>
                        <a:pt x="815" y="67"/>
                      </a:lnTo>
                      <a:lnTo>
                        <a:pt x="833" y="52"/>
                      </a:lnTo>
                      <a:lnTo>
                        <a:pt x="837" y="30"/>
                      </a:lnTo>
                      <a:lnTo>
                        <a:pt x="826" y="30"/>
                      </a:lnTo>
                      <a:lnTo>
                        <a:pt x="807" y="30"/>
                      </a:lnTo>
                      <a:lnTo>
                        <a:pt x="792" y="52"/>
                      </a:lnTo>
                      <a:lnTo>
                        <a:pt x="774" y="82"/>
                      </a:lnTo>
                      <a:lnTo>
                        <a:pt x="781" y="96"/>
                      </a:lnTo>
                      <a:lnTo>
                        <a:pt x="770" y="104"/>
                      </a:lnTo>
                      <a:lnTo>
                        <a:pt x="755" y="93"/>
                      </a:lnTo>
                      <a:lnTo>
                        <a:pt x="740" y="100"/>
                      </a:lnTo>
                      <a:lnTo>
                        <a:pt x="744" y="115"/>
                      </a:lnTo>
                      <a:lnTo>
                        <a:pt x="726" y="115"/>
                      </a:lnTo>
                      <a:lnTo>
                        <a:pt x="714" y="119"/>
                      </a:lnTo>
                      <a:lnTo>
                        <a:pt x="700" y="137"/>
                      </a:lnTo>
                      <a:lnTo>
                        <a:pt x="681" y="133"/>
                      </a:lnTo>
                      <a:lnTo>
                        <a:pt x="681" y="145"/>
                      </a:lnTo>
                      <a:lnTo>
                        <a:pt x="666" y="133"/>
                      </a:lnTo>
                      <a:lnTo>
                        <a:pt x="648" y="141"/>
                      </a:lnTo>
                      <a:lnTo>
                        <a:pt x="644" y="156"/>
                      </a:lnTo>
                      <a:lnTo>
                        <a:pt x="629" y="159"/>
                      </a:lnTo>
                      <a:lnTo>
                        <a:pt x="618" y="145"/>
                      </a:lnTo>
                      <a:lnTo>
                        <a:pt x="596" y="148"/>
                      </a:lnTo>
                      <a:lnTo>
                        <a:pt x="574" y="156"/>
                      </a:lnTo>
                      <a:lnTo>
                        <a:pt x="574" y="178"/>
                      </a:lnTo>
                      <a:lnTo>
                        <a:pt x="588" y="182"/>
                      </a:lnTo>
                      <a:lnTo>
                        <a:pt x="588" y="188"/>
                      </a:lnTo>
                      <a:lnTo>
                        <a:pt x="588" y="203"/>
                      </a:lnTo>
                      <a:lnTo>
                        <a:pt x="577" y="199"/>
                      </a:lnTo>
                      <a:lnTo>
                        <a:pt x="564" y="207"/>
                      </a:lnTo>
                      <a:lnTo>
                        <a:pt x="568" y="221"/>
                      </a:lnTo>
                      <a:lnTo>
                        <a:pt x="581" y="233"/>
                      </a:lnTo>
                      <a:lnTo>
                        <a:pt x="581" y="251"/>
                      </a:lnTo>
                      <a:lnTo>
                        <a:pt x="568" y="244"/>
                      </a:lnTo>
                      <a:lnTo>
                        <a:pt x="557" y="247"/>
                      </a:lnTo>
                      <a:lnTo>
                        <a:pt x="557" y="262"/>
                      </a:lnTo>
                      <a:lnTo>
                        <a:pt x="539" y="262"/>
                      </a:lnTo>
                      <a:lnTo>
                        <a:pt x="524" y="262"/>
                      </a:lnTo>
                      <a:lnTo>
                        <a:pt x="520" y="273"/>
                      </a:lnTo>
                      <a:lnTo>
                        <a:pt x="516" y="281"/>
                      </a:lnTo>
                      <a:lnTo>
                        <a:pt x="505" y="284"/>
                      </a:lnTo>
                      <a:lnTo>
                        <a:pt x="501" y="292"/>
                      </a:lnTo>
                      <a:lnTo>
                        <a:pt x="505" y="303"/>
                      </a:lnTo>
                      <a:lnTo>
                        <a:pt x="483" y="310"/>
                      </a:lnTo>
                      <a:lnTo>
                        <a:pt x="498" y="325"/>
                      </a:lnTo>
                      <a:lnTo>
                        <a:pt x="501" y="333"/>
                      </a:lnTo>
                      <a:lnTo>
                        <a:pt x="487" y="344"/>
                      </a:lnTo>
                      <a:lnTo>
                        <a:pt x="461" y="362"/>
                      </a:lnTo>
                      <a:lnTo>
                        <a:pt x="442" y="377"/>
                      </a:lnTo>
                      <a:lnTo>
                        <a:pt x="430" y="399"/>
                      </a:lnTo>
                      <a:lnTo>
                        <a:pt x="411" y="414"/>
                      </a:lnTo>
                      <a:lnTo>
                        <a:pt x="411" y="425"/>
                      </a:lnTo>
                      <a:lnTo>
                        <a:pt x="415" y="436"/>
                      </a:lnTo>
                      <a:lnTo>
                        <a:pt x="400" y="448"/>
                      </a:lnTo>
                      <a:lnTo>
                        <a:pt x="404" y="462"/>
                      </a:lnTo>
                      <a:lnTo>
                        <a:pt x="389" y="488"/>
                      </a:lnTo>
                      <a:lnTo>
                        <a:pt x="378" y="492"/>
                      </a:lnTo>
                      <a:lnTo>
                        <a:pt x="378" y="511"/>
                      </a:lnTo>
                      <a:lnTo>
                        <a:pt x="386" y="522"/>
                      </a:lnTo>
                      <a:lnTo>
                        <a:pt x="374" y="533"/>
                      </a:lnTo>
                      <a:lnTo>
                        <a:pt x="367" y="525"/>
                      </a:lnTo>
                      <a:lnTo>
                        <a:pt x="352" y="533"/>
                      </a:lnTo>
                      <a:lnTo>
                        <a:pt x="356" y="555"/>
                      </a:lnTo>
                      <a:lnTo>
                        <a:pt x="341" y="562"/>
                      </a:lnTo>
                      <a:lnTo>
                        <a:pt x="319" y="566"/>
                      </a:lnTo>
                      <a:lnTo>
                        <a:pt x="304" y="585"/>
                      </a:lnTo>
                      <a:lnTo>
                        <a:pt x="300" y="603"/>
                      </a:lnTo>
                      <a:lnTo>
                        <a:pt x="285" y="618"/>
                      </a:lnTo>
                      <a:lnTo>
                        <a:pt x="285" y="629"/>
                      </a:lnTo>
                      <a:lnTo>
                        <a:pt x="304" y="614"/>
                      </a:lnTo>
                      <a:lnTo>
                        <a:pt x="326" y="599"/>
                      </a:lnTo>
                      <a:lnTo>
                        <a:pt x="334" y="603"/>
                      </a:lnTo>
                      <a:lnTo>
                        <a:pt x="326" y="625"/>
                      </a:lnTo>
                      <a:lnTo>
                        <a:pt x="308" y="637"/>
                      </a:lnTo>
                      <a:lnTo>
                        <a:pt x="289" y="633"/>
                      </a:lnTo>
                      <a:lnTo>
                        <a:pt x="293" y="648"/>
                      </a:lnTo>
                      <a:lnTo>
                        <a:pt x="267" y="659"/>
                      </a:lnTo>
                      <a:lnTo>
                        <a:pt x="263" y="637"/>
                      </a:lnTo>
                      <a:lnTo>
                        <a:pt x="252" y="629"/>
                      </a:lnTo>
                      <a:lnTo>
                        <a:pt x="237" y="651"/>
                      </a:lnTo>
                      <a:lnTo>
                        <a:pt x="222" y="651"/>
                      </a:lnTo>
                      <a:lnTo>
                        <a:pt x="206" y="655"/>
                      </a:lnTo>
                      <a:lnTo>
                        <a:pt x="204" y="674"/>
                      </a:lnTo>
                      <a:lnTo>
                        <a:pt x="196" y="677"/>
                      </a:lnTo>
                      <a:lnTo>
                        <a:pt x="196" y="687"/>
                      </a:lnTo>
                      <a:lnTo>
                        <a:pt x="187" y="683"/>
                      </a:lnTo>
                      <a:lnTo>
                        <a:pt x="174" y="675"/>
                      </a:lnTo>
                      <a:lnTo>
                        <a:pt x="154" y="677"/>
                      </a:lnTo>
                      <a:lnTo>
                        <a:pt x="154" y="688"/>
                      </a:lnTo>
                      <a:lnTo>
                        <a:pt x="156" y="698"/>
                      </a:lnTo>
                      <a:lnTo>
                        <a:pt x="148" y="701"/>
                      </a:lnTo>
                      <a:lnTo>
                        <a:pt x="130" y="692"/>
                      </a:lnTo>
                      <a:lnTo>
                        <a:pt x="113" y="705"/>
                      </a:lnTo>
                      <a:lnTo>
                        <a:pt x="117" y="716"/>
                      </a:lnTo>
                      <a:lnTo>
                        <a:pt x="115" y="724"/>
                      </a:lnTo>
                      <a:lnTo>
                        <a:pt x="98" y="716"/>
                      </a:lnTo>
                      <a:lnTo>
                        <a:pt x="93" y="726"/>
                      </a:lnTo>
                      <a:lnTo>
                        <a:pt x="87" y="733"/>
                      </a:lnTo>
                      <a:lnTo>
                        <a:pt x="67" y="729"/>
                      </a:lnTo>
                      <a:lnTo>
                        <a:pt x="56" y="731"/>
                      </a:lnTo>
                      <a:lnTo>
                        <a:pt x="54" y="746"/>
                      </a:lnTo>
                      <a:lnTo>
                        <a:pt x="46" y="750"/>
                      </a:lnTo>
                      <a:lnTo>
                        <a:pt x="35" y="767"/>
                      </a:lnTo>
                      <a:lnTo>
                        <a:pt x="37" y="788"/>
                      </a:lnTo>
                      <a:lnTo>
                        <a:pt x="33" y="817"/>
                      </a:lnTo>
                      <a:lnTo>
                        <a:pt x="28" y="847"/>
                      </a:lnTo>
                      <a:lnTo>
                        <a:pt x="24" y="875"/>
                      </a:lnTo>
                      <a:lnTo>
                        <a:pt x="20" y="889"/>
                      </a:lnTo>
                      <a:lnTo>
                        <a:pt x="30" y="902"/>
                      </a:lnTo>
                      <a:lnTo>
                        <a:pt x="46" y="891"/>
                      </a:lnTo>
                      <a:lnTo>
                        <a:pt x="57" y="897"/>
                      </a:lnTo>
                      <a:lnTo>
                        <a:pt x="57" y="908"/>
                      </a:lnTo>
                      <a:lnTo>
                        <a:pt x="41" y="917"/>
                      </a:lnTo>
                      <a:lnTo>
                        <a:pt x="39" y="936"/>
                      </a:lnTo>
                      <a:lnTo>
                        <a:pt x="35" y="945"/>
                      </a:lnTo>
                      <a:lnTo>
                        <a:pt x="19" y="943"/>
                      </a:lnTo>
                      <a:lnTo>
                        <a:pt x="13" y="965"/>
                      </a:lnTo>
                      <a:lnTo>
                        <a:pt x="20" y="971"/>
                      </a:lnTo>
                      <a:lnTo>
                        <a:pt x="35" y="967"/>
                      </a:lnTo>
                      <a:lnTo>
                        <a:pt x="43" y="977"/>
                      </a:lnTo>
                      <a:lnTo>
                        <a:pt x="44" y="982"/>
                      </a:lnTo>
                      <a:lnTo>
                        <a:pt x="32" y="990"/>
                      </a:lnTo>
                      <a:lnTo>
                        <a:pt x="33" y="1003"/>
                      </a:lnTo>
                      <a:lnTo>
                        <a:pt x="19" y="1006"/>
                      </a:lnTo>
                      <a:lnTo>
                        <a:pt x="9" y="999"/>
                      </a:lnTo>
                      <a:lnTo>
                        <a:pt x="11" y="1017"/>
                      </a:lnTo>
                      <a:lnTo>
                        <a:pt x="9" y="1030"/>
                      </a:lnTo>
                      <a:lnTo>
                        <a:pt x="0" y="1030"/>
                      </a:lnTo>
                      <a:lnTo>
                        <a:pt x="22" y="1053"/>
                      </a:lnTo>
                      <a:lnTo>
                        <a:pt x="33" y="1066"/>
                      </a:lnTo>
                      <a:lnTo>
                        <a:pt x="39" y="1084"/>
                      </a:lnTo>
                      <a:lnTo>
                        <a:pt x="61" y="1097"/>
                      </a:lnTo>
                      <a:lnTo>
                        <a:pt x="85" y="1110"/>
                      </a:lnTo>
                      <a:lnTo>
                        <a:pt x="108" y="1110"/>
                      </a:lnTo>
                      <a:lnTo>
                        <a:pt x="141" y="1088"/>
                      </a:lnTo>
                      <a:lnTo>
                        <a:pt x="174" y="1064"/>
                      </a:lnTo>
                      <a:lnTo>
                        <a:pt x="204" y="1023"/>
                      </a:lnTo>
                      <a:lnTo>
                        <a:pt x="209" y="1019"/>
                      </a:lnTo>
                      <a:lnTo>
                        <a:pt x="217" y="1032"/>
                      </a:lnTo>
                      <a:lnTo>
                        <a:pt x="232" y="1023"/>
                      </a:lnTo>
                      <a:lnTo>
                        <a:pt x="237" y="1008"/>
                      </a:lnTo>
                      <a:lnTo>
                        <a:pt x="239" y="990"/>
                      </a:lnTo>
                      <a:lnTo>
                        <a:pt x="254" y="967"/>
                      </a:lnTo>
                      <a:lnTo>
                        <a:pt x="248" y="993"/>
                      </a:lnTo>
                      <a:lnTo>
                        <a:pt x="256" y="997"/>
                      </a:lnTo>
                      <a:lnTo>
                        <a:pt x="252" y="1008"/>
                      </a:lnTo>
                      <a:lnTo>
                        <a:pt x="256" y="1028"/>
                      </a:lnTo>
                      <a:lnTo>
                        <a:pt x="263" y="1045"/>
                      </a:lnTo>
                      <a:lnTo>
                        <a:pt x="272" y="1040"/>
                      </a:lnTo>
                      <a:lnTo>
                        <a:pt x="271" y="1045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l-PL"/>
                </a:p>
              </p:txBody>
            </p:sp>
            <p:sp>
              <p:nvSpPr>
                <p:cNvPr id="55" name="Freeform 104"/>
                <p:cNvSpPr>
                  <a:spLocks/>
                </p:cNvSpPr>
                <p:nvPr/>
              </p:nvSpPr>
              <p:spPr bwMode="auto">
                <a:xfrm>
                  <a:off x="1925" y="532"/>
                  <a:ext cx="1012" cy="1110"/>
                </a:xfrm>
                <a:custGeom>
                  <a:avLst/>
                  <a:gdLst/>
                  <a:ahLst/>
                  <a:cxnLst>
                    <a:cxn ang="0">
                      <a:pos x="297" y="1014"/>
                    </a:cxn>
                    <a:cxn ang="0">
                      <a:pos x="337" y="951"/>
                    </a:cxn>
                    <a:cxn ang="0">
                      <a:pos x="326" y="865"/>
                    </a:cxn>
                    <a:cxn ang="0">
                      <a:pos x="334" y="791"/>
                    </a:cxn>
                    <a:cxn ang="0">
                      <a:pos x="352" y="688"/>
                    </a:cxn>
                    <a:cxn ang="0">
                      <a:pos x="404" y="618"/>
                    </a:cxn>
                    <a:cxn ang="0">
                      <a:pos x="430" y="562"/>
                    </a:cxn>
                    <a:cxn ang="0">
                      <a:pos x="450" y="507"/>
                    </a:cxn>
                    <a:cxn ang="0">
                      <a:pos x="505" y="414"/>
                    </a:cxn>
                    <a:cxn ang="0">
                      <a:pos x="535" y="340"/>
                    </a:cxn>
                    <a:cxn ang="0">
                      <a:pos x="603" y="266"/>
                    </a:cxn>
                    <a:cxn ang="0">
                      <a:pos x="659" y="240"/>
                    </a:cxn>
                    <a:cxn ang="0">
                      <a:pos x="696" y="174"/>
                    </a:cxn>
                    <a:cxn ang="0">
                      <a:pos x="785" y="210"/>
                    </a:cxn>
                    <a:cxn ang="0">
                      <a:pos x="833" y="221"/>
                    </a:cxn>
                    <a:cxn ang="0">
                      <a:pos x="859" y="133"/>
                    </a:cxn>
                    <a:cxn ang="0">
                      <a:pos x="933" y="126"/>
                    </a:cxn>
                    <a:cxn ang="0">
                      <a:pos x="960" y="159"/>
                    </a:cxn>
                    <a:cxn ang="0">
                      <a:pos x="982" y="115"/>
                    </a:cxn>
                    <a:cxn ang="0">
                      <a:pos x="1008" y="63"/>
                    </a:cxn>
                    <a:cxn ang="0">
                      <a:pos x="960" y="19"/>
                    </a:cxn>
                    <a:cxn ang="0">
                      <a:pos x="915" y="22"/>
                    </a:cxn>
                    <a:cxn ang="0">
                      <a:pos x="889" y="19"/>
                    </a:cxn>
                    <a:cxn ang="0">
                      <a:pos x="852" y="44"/>
                    </a:cxn>
                    <a:cxn ang="0">
                      <a:pos x="837" y="30"/>
                    </a:cxn>
                    <a:cxn ang="0">
                      <a:pos x="781" y="96"/>
                    </a:cxn>
                    <a:cxn ang="0">
                      <a:pos x="726" y="115"/>
                    </a:cxn>
                    <a:cxn ang="0">
                      <a:pos x="666" y="133"/>
                    </a:cxn>
                    <a:cxn ang="0">
                      <a:pos x="596" y="148"/>
                    </a:cxn>
                    <a:cxn ang="0">
                      <a:pos x="588" y="203"/>
                    </a:cxn>
                    <a:cxn ang="0">
                      <a:pos x="581" y="251"/>
                    </a:cxn>
                    <a:cxn ang="0">
                      <a:pos x="524" y="262"/>
                    </a:cxn>
                    <a:cxn ang="0">
                      <a:pos x="505" y="303"/>
                    </a:cxn>
                    <a:cxn ang="0">
                      <a:pos x="461" y="362"/>
                    </a:cxn>
                    <a:cxn ang="0">
                      <a:pos x="415" y="436"/>
                    </a:cxn>
                    <a:cxn ang="0">
                      <a:pos x="378" y="511"/>
                    </a:cxn>
                    <a:cxn ang="0">
                      <a:pos x="356" y="555"/>
                    </a:cxn>
                    <a:cxn ang="0">
                      <a:pos x="285" y="618"/>
                    </a:cxn>
                    <a:cxn ang="0">
                      <a:pos x="326" y="625"/>
                    </a:cxn>
                    <a:cxn ang="0">
                      <a:pos x="263" y="637"/>
                    </a:cxn>
                    <a:cxn ang="0">
                      <a:pos x="204" y="674"/>
                    </a:cxn>
                    <a:cxn ang="0">
                      <a:pos x="154" y="677"/>
                    </a:cxn>
                    <a:cxn ang="0">
                      <a:pos x="113" y="705"/>
                    </a:cxn>
                    <a:cxn ang="0">
                      <a:pos x="87" y="733"/>
                    </a:cxn>
                    <a:cxn ang="0">
                      <a:pos x="35" y="767"/>
                    </a:cxn>
                    <a:cxn ang="0">
                      <a:pos x="20" y="889"/>
                    </a:cxn>
                    <a:cxn ang="0">
                      <a:pos x="41" y="917"/>
                    </a:cxn>
                    <a:cxn ang="0">
                      <a:pos x="20" y="971"/>
                    </a:cxn>
                    <a:cxn ang="0">
                      <a:pos x="33" y="1003"/>
                    </a:cxn>
                    <a:cxn ang="0">
                      <a:pos x="0" y="1030"/>
                    </a:cxn>
                    <a:cxn ang="0">
                      <a:pos x="85" y="1110"/>
                    </a:cxn>
                    <a:cxn ang="0">
                      <a:pos x="209" y="1019"/>
                    </a:cxn>
                    <a:cxn ang="0">
                      <a:pos x="254" y="967"/>
                    </a:cxn>
                    <a:cxn ang="0">
                      <a:pos x="263" y="1045"/>
                    </a:cxn>
                  </a:cxnLst>
                  <a:rect l="0" t="0" r="r" b="b"/>
                  <a:pathLst>
                    <a:path w="1012" h="1110">
                      <a:moveTo>
                        <a:pt x="271" y="1045"/>
                      </a:moveTo>
                      <a:lnTo>
                        <a:pt x="274" y="1043"/>
                      </a:lnTo>
                      <a:lnTo>
                        <a:pt x="285" y="1040"/>
                      </a:lnTo>
                      <a:lnTo>
                        <a:pt x="293" y="1028"/>
                      </a:lnTo>
                      <a:lnTo>
                        <a:pt x="297" y="1014"/>
                      </a:lnTo>
                      <a:lnTo>
                        <a:pt x="300" y="1006"/>
                      </a:lnTo>
                      <a:lnTo>
                        <a:pt x="297" y="984"/>
                      </a:lnTo>
                      <a:lnTo>
                        <a:pt x="300" y="969"/>
                      </a:lnTo>
                      <a:lnTo>
                        <a:pt x="311" y="962"/>
                      </a:lnTo>
                      <a:lnTo>
                        <a:pt x="337" y="951"/>
                      </a:lnTo>
                      <a:lnTo>
                        <a:pt x="341" y="939"/>
                      </a:lnTo>
                      <a:lnTo>
                        <a:pt x="337" y="902"/>
                      </a:lnTo>
                      <a:lnTo>
                        <a:pt x="334" y="895"/>
                      </a:lnTo>
                      <a:lnTo>
                        <a:pt x="334" y="873"/>
                      </a:lnTo>
                      <a:lnTo>
                        <a:pt x="326" y="865"/>
                      </a:lnTo>
                      <a:lnTo>
                        <a:pt x="330" y="847"/>
                      </a:lnTo>
                      <a:lnTo>
                        <a:pt x="337" y="847"/>
                      </a:lnTo>
                      <a:lnTo>
                        <a:pt x="356" y="836"/>
                      </a:lnTo>
                      <a:lnTo>
                        <a:pt x="341" y="802"/>
                      </a:lnTo>
                      <a:lnTo>
                        <a:pt x="334" y="791"/>
                      </a:lnTo>
                      <a:lnTo>
                        <a:pt x="334" y="788"/>
                      </a:lnTo>
                      <a:lnTo>
                        <a:pt x="334" y="759"/>
                      </a:lnTo>
                      <a:lnTo>
                        <a:pt x="345" y="737"/>
                      </a:lnTo>
                      <a:lnTo>
                        <a:pt x="348" y="714"/>
                      </a:lnTo>
                      <a:lnTo>
                        <a:pt x="352" y="688"/>
                      </a:lnTo>
                      <a:lnTo>
                        <a:pt x="348" y="666"/>
                      </a:lnTo>
                      <a:lnTo>
                        <a:pt x="356" y="651"/>
                      </a:lnTo>
                      <a:lnTo>
                        <a:pt x="360" y="640"/>
                      </a:lnTo>
                      <a:lnTo>
                        <a:pt x="382" y="625"/>
                      </a:lnTo>
                      <a:lnTo>
                        <a:pt x="404" y="618"/>
                      </a:lnTo>
                      <a:lnTo>
                        <a:pt x="423" y="625"/>
                      </a:lnTo>
                      <a:lnTo>
                        <a:pt x="430" y="629"/>
                      </a:lnTo>
                      <a:lnTo>
                        <a:pt x="442" y="614"/>
                      </a:lnTo>
                      <a:lnTo>
                        <a:pt x="442" y="596"/>
                      </a:lnTo>
                      <a:lnTo>
                        <a:pt x="430" y="562"/>
                      </a:lnTo>
                      <a:lnTo>
                        <a:pt x="426" y="548"/>
                      </a:lnTo>
                      <a:lnTo>
                        <a:pt x="430" y="540"/>
                      </a:lnTo>
                      <a:lnTo>
                        <a:pt x="437" y="540"/>
                      </a:lnTo>
                      <a:lnTo>
                        <a:pt x="446" y="529"/>
                      </a:lnTo>
                      <a:lnTo>
                        <a:pt x="450" y="507"/>
                      </a:lnTo>
                      <a:lnTo>
                        <a:pt x="453" y="477"/>
                      </a:lnTo>
                      <a:lnTo>
                        <a:pt x="457" y="448"/>
                      </a:lnTo>
                      <a:lnTo>
                        <a:pt x="468" y="436"/>
                      </a:lnTo>
                      <a:lnTo>
                        <a:pt x="490" y="422"/>
                      </a:lnTo>
                      <a:lnTo>
                        <a:pt x="505" y="414"/>
                      </a:lnTo>
                      <a:lnTo>
                        <a:pt x="509" y="392"/>
                      </a:lnTo>
                      <a:lnTo>
                        <a:pt x="516" y="377"/>
                      </a:lnTo>
                      <a:lnTo>
                        <a:pt x="535" y="362"/>
                      </a:lnTo>
                      <a:lnTo>
                        <a:pt x="539" y="351"/>
                      </a:lnTo>
                      <a:lnTo>
                        <a:pt x="535" y="340"/>
                      </a:lnTo>
                      <a:lnTo>
                        <a:pt x="535" y="325"/>
                      </a:lnTo>
                      <a:lnTo>
                        <a:pt x="550" y="314"/>
                      </a:lnTo>
                      <a:lnTo>
                        <a:pt x="568" y="281"/>
                      </a:lnTo>
                      <a:lnTo>
                        <a:pt x="581" y="284"/>
                      </a:lnTo>
                      <a:lnTo>
                        <a:pt x="603" y="266"/>
                      </a:lnTo>
                      <a:lnTo>
                        <a:pt x="600" y="251"/>
                      </a:lnTo>
                      <a:lnTo>
                        <a:pt x="614" y="236"/>
                      </a:lnTo>
                      <a:lnTo>
                        <a:pt x="622" y="240"/>
                      </a:lnTo>
                      <a:lnTo>
                        <a:pt x="637" y="236"/>
                      </a:lnTo>
                      <a:lnTo>
                        <a:pt x="659" y="240"/>
                      </a:lnTo>
                      <a:lnTo>
                        <a:pt x="688" y="214"/>
                      </a:lnTo>
                      <a:lnTo>
                        <a:pt x="685" y="199"/>
                      </a:lnTo>
                      <a:lnTo>
                        <a:pt x="688" y="192"/>
                      </a:lnTo>
                      <a:lnTo>
                        <a:pt x="681" y="188"/>
                      </a:lnTo>
                      <a:lnTo>
                        <a:pt x="696" y="174"/>
                      </a:lnTo>
                      <a:lnTo>
                        <a:pt x="718" y="171"/>
                      </a:lnTo>
                      <a:lnTo>
                        <a:pt x="733" y="192"/>
                      </a:lnTo>
                      <a:lnTo>
                        <a:pt x="759" y="221"/>
                      </a:lnTo>
                      <a:lnTo>
                        <a:pt x="770" y="221"/>
                      </a:lnTo>
                      <a:lnTo>
                        <a:pt x="785" y="210"/>
                      </a:lnTo>
                      <a:lnTo>
                        <a:pt x="796" y="207"/>
                      </a:lnTo>
                      <a:lnTo>
                        <a:pt x="803" y="210"/>
                      </a:lnTo>
                      <a:lnTo>
                        <a:pt x="815" y="221"/>
                      </a:lnTo>
                      <a:lnTo>
                        <a:pt x="829" y="225"/>
                      </a:lnTo>
                      <a:lnTo>
                        <a:pt x="833" y="221"/>
                      </a:lnTo>
                      <a:lnTo>
                        <a:pt x="840" y="207"/>
                      </a:lnTo>
                      <a:lnTo>
                        <a:pt x="844" y="199"/>
                      </a:lnTo>
                      <a:lnTo>
                        <a:pt x="859" y="174"/>
                      </a:lnTo>
                      <a:lnTo>
                        <a:pt x="863" y="171"/>
                      </a:lnTo>
                      <a:lnTo>
                        <a:pt x="859" y="133"/>
                      </a:lnTo>
                      <a:lnTo>
                        <a:pt x="878" y="115"/>
                      </a:lnTo>
                      <a:lnTo>
                        <a:pt x="885" y="119"/>
                      </a:lnTo>
                      <a:lnTo>
                        <a:pt x="907" y="96"/>
                      </a:lnTo>
                      <a:lnTo>
                        <a:pt x="926" y="119"/>
                      </a:lnTo>
                      <a:lnTo>
                        <a:pt x="933" y="126"/>
                      </a:lnTo>
                      <a:lnTo>
                        <a:pt x="944" y="122"/>
                      </a:lnTo>
                      <a:lnTo>
                        <a:pt x="952" y="133"/>
                      </a:lnTo>
                      <a:lnTo>
                        <a:pt x="952" y="141"/>
                      </a:lnTo>
                      <a:lnTo>
                        <a:pt x="960" y="148"/>
                      </a:lnTo>
                      <a:lnTo>
                        <a:pt x="960" y="159"/>
                      </a:lnTo>
                      <a:lnTo>
                        <a:pt x="971" y="145"/>
                      </a:lnTo>
                      <a:lnTo>
                        <a:pt x="990" y="130"/>
                      </a:lnTo>
                      <a:lnTo>
                        <a:pt x="1001" y="107"/>
                      </a:lnTo>
                      <a:lnTo>
                        <a:pt x="993" y="104"/>
                      </a:lnTo>
                      <a:lnTo>
                        <a:pt x="982" y="115"/>
                      </a:lnTo>
                      <a:lnTo>
                        <a:pt x="979" y="96"/>
                      </a:lnTo>
                      <a:lnTo>
                        <a:pt x="971" y="93"/>
                      </a:lnTo>
                      <a:lnTo>
                        <a:pt x="968" y="82"/>
                      </a:lnTo>
                      <a:lnTo>
                        <a:pt x="997" y="59"/>
                      </a:lnTo>
                      <a:lnTo>
                        <a:pt x="1008" y="63"/>
                      </a:lnTo>
                      <a:lnTo>
                        <a:pt x="1012" y="48"/>
                      </a:lnTo>
                      <a:lnTo>
                        <a:pt x="1005" y="44"/>
                      </a:lnTo>
                      <a:lnTo>
                        <a:pt x="986" y="37"/>
                      </a:lnTo>
                      <a:lnTo>
                        <a:pt x="975" y="33"/>
                      </a:lnTo>
                      <a:lnTo>
                        <a:pt x="960" y="19"/>
                      </a:lnTo>
                      <a:lnTo>
                        <a:pt x="944" y="15"/>
                      </a:lnTo>
                      <a:lnTo>
                        <a:pt x="929" y="30"/>
                      </a:lnTo>
                      <a:lnTo>
                        <a:pt x="922" y="41"/>
                      </a:lnTo>
                      <a:lnTo>
                        <a:pt x="907" y="30"/>
                      </a:lnTo>
                      <a:lnTo>
                        <a:pt x="915" y="22"/>
                      </a:lnTo>
                      <a:lnTo>
                        <a:pt x="918" y="4"/>
                      </a:lnTo>
                      <a:lnTo>
                        <a:pt x="915" y="0"/>
                      </a:lnTo>
                      <a:lnTo>
                        <a:pt x="896" y="0"/>
                      </a:lnTo>
                      <a:lnTo>
                        <a:pt x="892" y="7"/>
                      </a:lnTo>
                      <a:lnTo>
                        <a:pt x="889" y="19"/>
                      </a:lnTo>
                      <a:lnTo>
                        <a:pt x="892" y="30"/>
                      </a:lnTo>
                      <a:lnTo>
                        <a:pt x="878" y="44"/>
                      </a:lnTo>
                      <a:lnTo>
                        <a:pt x="866" y="22"/>
                      </a:lnTo>
                      <a:lnTo>
                        <a:pt x="855" y="26"/>
                      </a:lnTo>
                      <a:lnTo>
                        <a:pt x="852" y="44"/>
                      </a:lnTo>
                      <a:lnTo>
                        <a:pt x="844" y="70"/>
                      </a:lnTo>
                      <a:lnTo>
                        <a:pt x="826" y="89"/>
                      </a:lnTo>
                      <a:lnTo>
                        <a:pt x="815" y="67"/>
                      </a:lnTo>
                      <a:lnTo>
                        <a:pt x="833" y="52"/>
                      </a:lnTo>
                      <a:lnTo>
                        <a:pt x="837" y="30"/>
                      </a:lnTo>
                      <a:lnTo>
                        <a:pt x="826" y="30"/>
                      </a:lnTo>
                      <a:lnTo>
                        <a:pt x="807" y="30"/>
                      </a:lnTo>
                      <a:lnTo>
                        <a:pt x="792" y="52"/>
                      </a:lnTo>
                      <a:lnTo>
                        <a:pt x="774" y="82"/>
                      </a:lnTo>
                      <a:lnTo>
                        <a:pt x="781" y="96"/>
                      </a:lnTo>
                      <a:lnTo>
                        <a:pt x="770" y="104"/>
                      </a:lnTo>
                      <a:lnTo>
                        <a:pt x="755" y="93"/>
                      </a:lnTo>
                      <a:lnTo>
                        <a:pt x="740" y="100"/>
                      </a:lnTo>
                      <a:lnTo>
                        <a:pt x="744" y="115"/>
                      </a:lnTo>
                      <a:lnTo>
                        <a:pt x="726" y="115"/>
                      </a:lnTo>
                      <a:lnTo>
                        <a:pt x="714" y="119"/>
                      </a:lnTo>
                      <a:lnTo>
                        <a:pt x="700" y="137"/>
                      </a:lnTo>
                      <a:lnTo>
                        <a:pt x="681" y="133"/>
                      </a:lnTo>
                      <a:lnTo>
                        <a:pt x="681" y="145"/>
                      </a:lnTo>
                      <a:lnTo>
                        <a:pt x="666" y="133"/>
                      </a:lnTo>
                      <a:lnTo>
                        <a:pt x="648" y="141"/>
                      </a:lnTo>
                      <a:lnTo>
                        <a:pt x="644" y="156"/>
                      </a:lnTo>
                      <a:lnTo>
                        <a:pt x="629" y="159"/>
                      </a:lnTo>
                      <a:lnTo>
                        <a:pt x="618" y="145"/>
                      </a:lnTo>
                      <a:lnTo>
                        <a:pt x="596" y="148"/>
                      </a:lnTo>
                      <a:lnTo>
                        <a:pt x="574" y="156"/>
                      </a:lnTo>
                      <a:lnTo>
                        <a:pt x="574" y="178"/>
                      </a:lnTo>
                      <a:lnTo>
                        <a:pt x="588" y="182"/>
                      </a:lnTo>
                      <a:lnTo>
                        <a:pt x="588" y="188"/>
                      </a:lnTo>
                      <a:lnTo>
                        <a:pt x="588" y="203"/>
                      </a:lnTo>
                      <a:lnTo>
                        <a:pt x="577" y="199"/>
                      </a:lnTo>
                      <a:lnTo>
                        <a:pt x="564" y="207"/>
                      </a:lnTo>
                      <a:lnTo>
                        <a:pt x="568" y="221"/>
                      </a:lnTo>
                      <a:lnTo>
                        <a:pt x="581" y="233"/>
                      </a:lnTo>
                      <a:lnTo>
                        <a:pt x="581" y="251"/>
                      </a:lnTo>
                      <a:lnTo>
                        <a:pt x="568" y="244"/>
                      </a:lnTo>
                      <a:lnTo>
                        <a:pt x="557" y="247"/>
                      </a:lnTo>
                      <a:lnTo>
                        <a:pt x="557" y="262"/>
                      </a:lnTo>
                      <a:lnTo>
                        <a:pt x="539" y="262"/>
                      </a:lnTo>
                      <a:lnTo>
                        <a:pt x="524" y="262"/>
                      </a:lnTo>
                      <a:lnTo>
                        <a:pt x="520" y="273"/>
                      </a:lnTo>
                      <a:lnTo>
                        <a:pt x="516" y="281"/>
                      </a:lnTo>
                      <a:lnTo>
                        <a:pt x="505" y="284"/>
                      </a:lnTo>
                      <a:lnTo>
                        <a:pt x="501" y="292"/>
                      </a:lnTo>
                      <a:lnTo>
                        <a:pt x="505" y="303"/>
                      </a:lnTo>
                      <a:lnTo>
                        <a:pt x="483" y="310"/>
                      </a:lnTo>
                      <a:lnTo>
                        <a:pt x="498" y="325"/>
                      </a:lnTo>
                      <a:lnTo>
                        <a:pt x="501" y="333"/>
                      </a:lnTo>
                      <a:lnTo>
                        <a:pt x="487" y="344"/>
                      </a:lnTo>
                      <a:lnTo>
                        <a:pt x="461" y="362"/>
                      </a:lnTo>
                      <a:lnTo>
                        <a:pt x="442" y="377"/>
                      </a:lnTo>
                      <a:lnTo>
                        <a:pt x="430" y="399"/>
                      </a:lnTo>
                      <a:lnTo>
                        <a:pt x="411" y="414"/>
                      </a:lnTo>
                      <a:lnTo>
                        <a:pt x="411" y="425"/>
                      </a:lnTo>
                      <a:lnTo>
                        <a:pt x="415" y="436"/>
                      </a:lnTo>
                      <a:lnTo>
                        <a:pt x="400" y="448"/>
                      </a:lnTo>
                      <a:lnTo>
                        <a:pt x="404" y="462"/>
                      </a:lnTo>
                      <a:lnTo>
                        <a:pt x="389" y="488"/>
                      </a:lnTo>
                      <a:lnTo>
                        <a:pt x="378" y="492"/>
                      </a:lnTo>
                      <a:lnTo>
                        <a:pt x="378" y="511"/>
                      </a:lnTo>
                      <a:lnTo>
                        <a:pt x="386" y="522"/>
                      </a:lnTo>
                      <a:lnTo>
                        <a:pt x="374" y="533"/>
                      </a:lnTo>
                      <a:lnTo>
                        <a:pt x="367" y="525"/>
                      </a:lnTo>
                      <a:lnTo>
                        <a:pt x="352" y="533"/>
                      </a:lnTo>
                      <a:lnTo>
                        <a:pt x="356" y="555"/>
                      </a:lnTo>
                      <a:lnTo>
                        <a:pt x="341" y="562"/>
                      </a:lnTo>
                      <a:lnTo>
                        <a:pt x="319" y="566"/>
                      </a:lnTo>
                      <a:lnTo>
                        <a:pt x="304" y="585"/>
                      </a:lnTo>
                      <a:lnTo>
                        <a:pt x="300" y="603"/>
                      </a:lnTo>
                      <a:lnTo>
                        <a:pt x="285" y="618"/>
                      </a:lnTo>
                      <a:lnTo>
                        <a:pt x="285" y="629"/>
                      </a:lnTo>
                      <a:lnTo>
                        <a:pt x="304" y="614"/>
                      </a:lnTo>
                      <a:lnTo>
                        <a:pt x="326" y="599"/>
                      </a:lnTo>
                      <a:lnTo>
                        <a:pt x="334" y="603"/>
                      </a:lnTo>
                      <a:lnTo>
                        <a:pt x="326" y="625"/>
                      </a:lnTo>
                      <a:lnTo>
                        <a:pt x="308" y="637"/>
                      </a:lnTo>
                      <a:lnTo>
                        <a:pt x="289" y="633"/>
                      </a:lnTo>
                      <a:lnTo>
                        <a:pt x="293" y="648"/>
                      </a:lnTo>
                      <a:lnTo>
                        <a:pt x="267" y="659"/>
                      </a:lnTo>
                      <a:lnTo>
                        <a:pt x="263" y="637"/>
                      </a:lnTo>
                      <a:lnTo>
                        <a:pt x="252" y="629"/>
                      </a:lnTo>
                      <a:lnTo>
                        <a:pt x="237" y="651"/>
                      </a:lnTo>
                      <a:lnTo>
                        <a:pt x="222" y="651"/>
                      </a:lnTo>
                      <a:lnTo>
                        <a:pt x="206" y="655"/>
                      </a:lnTo>
                      <a:lnTo>
                        <a:pt x="204" y="674"/>
                      </a:lnTo>
                      <a:lnTo>
                        <a:pt x="196" y="677"/>
                      </a:lnTo>
                      <a:lnTo>
                        <a:pt x="196" y="687"/>
                      </a:lnTo>
                      <a:lnTo>
                        <a:pt x="187" y="683"/>
                      </a:lnTo>
                      <a:lnTo>
                        <a:pt x="174" y="675"/>
                      </a:lnTo>
                      <a:lnTo>
                        <a:pt x="154" y="677"/>
                      </a:lnTo>
                      <a:lnTo>
                        <a:pt x="154" y="688"/>
                      </a:lnTo>
                      <a:lnTo>
                        <a:pt x="156" y="698"/>
                      </a:lnTo>
                      <a:lnTo>
                        <a:pt x="148" y="701"/>
                      </a:lnTo>
                      <a:lnTo>
                        <a:pt x="130" y="692"/>
                      </a:lnTo>
                      <a:lnTo>
                        <a:pt x="113" y="705"/>
                      </a:lnTo>
                      <a:lnTo>
                        <a:pt x="117" y="716"/>
                      </a:lnTo>
                      <a:lnTo>
                        <a:pt x="115" y="724"/>
                      </a:lnTo>
                      <a:lnTo>
                        <a:pt x="98" y="716"/>
                      </a:lnTo>
                      <a:lnTo>
                        <a:pt x="93" y="726"/>
                      </a:lnTo>
                      <a:lnTo>
                        <a:pt x="87" y="733"/>
                      </a:lnTo>
                      <a:lnTo>
                        <a:pt x="67" y="729"/>
                      </a:lnTo>
                      <a:lnTo>
                        <a:pt x="56" y="731"/>
                      </a:lnTo>
                      <a:lnTo>
                        <a:pt x="54" y="746"/>
                      </a:lnTo>
                      <a:lnTo>
                        <a:pt x="46" y="750"/>
                      </a:lnTo>
                      <a:lnTo>
                        <a:pt x="35" y="767"/>
                      </a:lnTo>
                      <a:lnTo>
                        <a:pt x="37" y="788"/>
                      </a:lnTo>
                      <a:lnTo>
                        <a:pt x="33" y="817"/>
                      </a:lnTo>
                      <a:lnTo>
                        <a:pt x="28" y="847"/>
                      </a:lnTo>
                      <a:lnTo>
                        <a:pt x="24" y="875"/>
                      </a:lnTo>
                      <a:lnTo>
                        <a:pt x="20" y="889"/>
                      </a:lnTo>
                      <a:lnTo>
                        <a:pt x="30" y="902"/>
                      </a:lnTo>
                      <a:lnTo>
                        <a:pt x="46" y="891"/>
                      </a:lnTo>
                      <a:lnTo>
                        <a:pt x="57" y="897"/>
                      </a:lnTo>
                      <a:lnTo>
                        <a:pt x="57" y="908"/>
                      </a:lnTo>
                      <a:lnTo>
                        <a:pt x="41" y="917"/>
                      </a:lnTo>
                      <a:lnTo>
                        <a:pt x="39" y="936"/>
                      </a:lnTo>
                      <a:lnTo>
                        <a:pt x="35" y="945"/>
                      </a:lnTo>
                      <a:lnTo>
                        <a:pt x="19" y="943"/>
                      </a:lnTo>
                      <a:lnTo>
                        <a:pt x="13" y="965"/>
                      </a:lnTo>
                      <a:lnTo>
                        <a:pt x="20" y="971"/>
                      </a:lnTo>
                      <a:lnTo>
                        <a:pt x="35" y="967"/>
                      </a:lnTo>
                      <a:lnTo>
                        <a:pt x="43" y="977"/>
                      </a:lnTo>
                      <a:lnTo>
                        <a:pt x="44" y="982"/>
                      </a:lnTo>
                      <a:lnTo>
                        <a:pt x="32" y="990"/>
                      </a:lnTo>
                      <a:lnTo>
                        <a:pt x="33" y="1003"/>
                      </a:lnTo>
                      <a:lnTo>
                        <a:pt x="19" y="1006"/>
                      </a:lnTo>
                      <a:lnTo>
                        <a:pt x="9" y="999"/>
                      </a:lnTo>
                      <a:lnTo>
                        <a:pt x="11" y="1017"/>
                      </a:lnTo>
                      <a:lnTo>
                        <a:pt x="9" y="1030"/>
                      </a:lnTo>
                      <a:lnTo>
                        <a:pt x="0" y="1030"/>
                      </a:lnTo>
                      <a:lnTo>
                        <a:pt x="22" y="1053"/>
                      </a:lnTo>
                      <a:lnTo>
                        <a:pt x="33" y="1066"/>
                      </a:lnTo>
                      <a:lnTo>
                        <a:pt x="39" y="1084"/>
                      </a:lnTo>
                      <a:lnTo>
                        <a:pt x="61" y="1097"/>
                      </a:lnTo>
                      <a:lnTo>
                        <a:pt x="85" y="1110"/>
                      </a:lnTo>
                      <a:lnTo>
                        <a:pt x="108" y="1110"/>
                      </a:lnTo>
                      <a:lnTo>
                        <a:pt x="141" y="1088"/>
                      </a:lnTo>
                      <a:lnTo>
                        <a:pt x="174" y="1064"/>
                      </a:lnTo>
                      <a:lnTo>
                        <a:pt x="204" y="1023"/>
                      </a:lnTo>
                      <a:lnTo>
                        <a:pt x="209" y="1019"/>
                      </a:lnTo>
                      <a:lnTo>
                        <a:pt x="217" y="1032"/>
                      </a:lnTo>
                      <a:lnTo>
                        <a:pt x="232" y="1023"/>
                      </a:lnTo>
                      <a:lnTo>
                        <a:pt x="237" y="1008"/>
                      </a:lnTo>
                      <a:lnTo>
                        <a:pt x="239" y="990"/>
                      </a:lnTo>
                      <a:lnTo>
                        <a:pt x="254" y="967"/>
                      </a:lnTo>
                      <a:lnTo>
                        <a:pt x="248" y="993"/>
                      </a:lnTo>
                      <a:lnTo>
                        <a:pt x="256" y="997"/>
                      </a:lnTo>
                      <a:lnTo>
                        <a:pt x="252" y="1008"/>
                      </a:lnTo>
                      <a:lnTo>
                        <a:pt x="256" y="1028"/>
                      </a:lnTo>
                      <a:lnTo>
                        <a:pt x="263" y="1045"/>
                      </a:lnTo>
                      <a:lnTo>
                        <a:pt x="272" y="1040"/>
                      </a:lnTo>
                    </a:path>
                  </a:pathLst>
                </a:custGeom>
                <a:grpFill/>
                <a:ln w="635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l-PL"/>
                </a:p>
              </p:txBody>
            </p:sp>
          </p:grpSp>
          <p:grpSp>
            <p:nvGrpSpPr>
              <p:cNvPr id="42" name="Group 105"/>
              <p:cNvGrpSpPr>
                <a:grpSpLocks/>
              </p:cNvGrpSpPr>
              <p:nvPr/>
            </p:nvGrpSpPr>
            <p:grpSpPr bwMode="auto">
              <a:xfrm>
                <a:off x="2129" y="532"/>
                <a:ext cx="641" cy="635"/>
                <a:chOff x="2129" y="532"/>
                <a:chExt cx="641" cy="635"/>
              </a:xfrm>
              <a:grpFill/>
            </p:grpSpPr>
            <p:sp>
              <p:nvSpPr>
                <p:cNvPr id="43" name="Freeform 106"/>
                <p:cNvSpPr>
                  <a:spLocks/>
                </p:cNvSpPr>
                <p:nvPr/>
              </p:nvSpPr>
              <p:spPr bwMode="auto">
                <a:xfrm>
                  <a:off x="2433" y="726"/>
                  <a:ext cx="30" cy="39"/>
                </a:xfrm>
                <a:custGeom>
                  <a:avLst/>
                  <a:gdLst/>
                  <a:ahLst/>
                  <a:cxnLst>
                    <a:cxn ang="0">
                      <a:pos x="30" y="6"/>
                    </a:cxn>
                    <a:cxn ang="0">
                      <a:pos x="27" y="15"/>
                    </a:cxn>
                    <a:cxn ang="0">
                      <a:pos x="30" y="33"/>
                    </a:cxn>
                    <a:cxn ang="0">
                      <a:pos x="9" y="39"/>
                    </a:cxn>
                    <a:cxn ang="0">
                      <a:pos x="0" y="30"/>
                    </a:cxn>
                    <a:cxn ang="0">
                      <a:pos x="0" y="15"/>
                    </a:cxn>
                    <a:cxn ang="0">
                      <a:pos x="6" y="0"/>
                    </a:cxn>
                    <a:cxn ang="0">
                      <a:pos x="30" y="6"/>
                    </a:cxn>
                  </a:cxnLst>
                  <a:rect l="0" t="0" r="r" b="b"/>
                  <a:pathLst>
                    <a:path w="30" h="39">
                      <a:moveTo>
                        <a:pt x="30" y="6"/>
                      </a:moveTo>
                      <a:lnTo>
                        <a:pt x="27" y="15"/>
                      </a:lnTo>
                      <a:lnTo>
                        <a:pt x="30" y="33"/>
                      </a:lnTo>
                      <a:lnTo>
                        <a:pt x="9" y="39"/>
                      </a:lnTo>
                      <a:lnTo>
                        <a:pt x="0" y="30"/>
                      </a:lnTo>
                      <a:lnTo>
                        <a:pt x="0" y="15"/>
                      </a:lnTo>
                      <a:lnTo>
                        <a:pt x="6" y="0"/>
                      </a:lnTo>
                      <a:lnTo>
                        <a:pt x="30" y="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l-PL"/>
                </a:p>
              </p:txBody>
            </p:sp>
            <p:sp>
              <p:nvSpPr>
                <p:cNvPr id="44" name="Freeform 107"/>
                <p:cNvSpPr>
                  <a:spLocks/>
                </p:cNvSpPr>
                <p:nvPr/>
              </p:nvSpPr>
              <p:spPr bwMode="auto">
                <a:xfrm>
                  <a:off x="2385" y="753"/>
                  <a:ext cx="27" cy="21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27" y="15"/>
                    </a:cxn>
                    <a:cxn ang="0">
                      <a:pos x="6" y="21"/>
                    </a:cxn>
                    <a:cxn ang="0">
                      <a:pos x="0" y="6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7" h="21">
                      <a:moveTo>
                        <a:pt x="24" y="0"/>
                      </a:moveTo>
                      <a:lnTo>
                        <a:pt x="27" y="15"/>
                      </a:lnTo>
                      <a:lnTo>
                        <a:pt x="6" y="21"/>
                      </a:lnTo>
                      <a:lnTo>
                        <a:pt x="0" y="6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l-PL"/>
                </a:p>
              </p:txBody>
            </p:sp>
            <p:sp>
              <p:nvSpPr>
                <p:cNvPr id="45" name="Freeform 108"/>
                <p:cNvSpPr>
                  <a:spLocks/>
                </p:cNvSpPr>
                <p:nvPr/>
              </p:nvSpPr>
              <p:spPr bwMode="auto">
                <a:xfrm>
                  <a:off x="2394" y="709"/>
                  <a:ext cx="33" cy="26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24" y="26"/>
                    </a:cxn>
                    <a:cxn ang="0">
                      <a:pos x="33" y="6"/>
                    </a:cxn>
                    <a:cxn ang="0">
                      <a:pos x="18" y="0"/>
                    </a:cxn>
                    <a:cxn ang="0">
                      <a:pos x="9" y="6"/>
                    </a:cxn>
                    <a:cxn ang="0">
                      <a:pos x="0" y="11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26">
                      <a:moveTo>
                        <a:pt x="0" y="17"/>
                      </a:moveTo>
                      <a:lnTo>
                        <a:pt x="24" y="26"/>
                      </a:lnTo>
                      <a:lnTo>
                        <a:pt x="33" y="6"/>
                      </a:lnTo>
                      <a:lnTo>
                        <a:pt x="18" y="0"/>
                      </a:lnTo>
                      <a:lnTo>
                        <a:pt x="9" y="6"/>
                      </a:lnTo>
                      <a:lnTo>
                        <a:pt x="0" y="11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l-PL"/>
                </a:p>
              </p:txBody>
            </p:sp>
            <p:sp>
              <p:nvSpPr>
                <p:cNvPr id="46" name="Freeform 109"/>
                <p:cNvSpPr>
                  <a:spLocks/>
                </p:cNvSpPr>
                <p:nvPr/>
              </p:nvSpPr>
              <p:spPr bwMode="auto">
                <a:xfrm>
                  <a:off x="2433" y="686"/>
                  <a:ext cx="24" cy="16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18" y="0"/>
                    </a:cxn>
                    <a:cxn ang="0">
                      <a:pos x="24" y="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24" h="16">
                      <a:moveTo>
                        <a:pt x="0" y="16"/>
                      </a:moveTo>
                      <a:lnTo>
                        <a:pt x="18" y="0"/>
                      </a:lnTo>
                      <a:lnTo>
                        <a:pt x="24" y="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l-PL"/>
                </a:p>
              </p:txBody>
            </p:sp>
            <p:sp>
              <p:nvSpPr>
                <p:cNvPr id="47" name="Freeform 110"/>
                <p:cNvSpPr>
                  <a:spLocks/>
                </p:cNvSpPr>
                <p:nvPr/>
              </p:nvSpPr>
              <p:spPr bwMode="auto">
                <a:xfrm>
                  <a:off x="2345" y="762"/>
                  <a:ext cx="18" cy="18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18" y="15"/>
                    </a:cxn>
                    <a:cxn ang="0">
                      <a:pos x="0" y="18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8" h="18">
                      <a:moveTo>
                        <a:pt x="15" y="0"/>
                      </a:moveTo>
                      <a:lnTo>
                        <a:pt x="18" y="15"/>
                      </a:lnTo>
                      <a:lnTo>
                        <a:pt x="0" y="18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l-PL"/>
                </a:p>
              </p:txBody>
            </p:sp>
            <p:sp>
              <p:nvSpPr>
                <p:cNvPr id="48" name="Freeform 111"/>
                <p:cNvSpPr>
                  <a:spLocks/>
                </p:cNvSpPr>
                <p:nvPr/>
              </p:nvSpPr>
              <p:spPr bwMode="auto">
                <a:xfrm>
                  <a:off x="2536" y="637"/>
                  <a:ext cx="33" cy="27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0" y="12"/>
                    </a:cxn>
                    <a:cxn ang="0">
                      <a:pos x="21" y="27"/>
                    </a:cxn>
                    <a:cxn ang="0">
                      <a:pos x="33" y="12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33" h="27">
                      <a:moveTo>
                        <a:pt x="15" y="0"/>
                      </a:moveTo>
                      <a:lnTo>
                        <a:pt x="0" y="12"/>
                      </a:lnTo>
                      <a:lnTo>
                        <a:pt x="21" y="27"/>
                      </a:lnTo>
                      <a:lnTo>
                        <a:pt x="33" y="1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l-PL"/>
                </a:p>
              </p:txBody>
            </p:sp>
            <p:sp>
              <p:nvSpPr>
                <p:cNvPr id="49" name="Freeform 112"/>
                <p:cNvSpPr>
                  <a:spLocks/>
                </p:cNvSpPr>
                <p:nvPr/>
              </p:nvSpPr>
              <p:spPr bwMode="auto">
                <a:xfrm>
                  <a:off x="2566" y="613"/>
                  <a:ext cx="33" cy="27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5" y="27"/>
                    </a:cxn>
                    <a:cxn ang="0">
                      <a:pos x="33" y="15"/>
                    </a:cxn>
                    <a:cxn ang="0">
                      <a:pos x="18" y="0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33" h="27">
                      <a:moveTo>
                        <a:pt x="0" y="9"/>
                      </a:moveTo>
                      <a:lnTo>
                        <a:pt x="15" y="27"/>
                      </a:lnTo>
                      <a:lnTo>
                        <a:pt x="33" y="15"/>
                      </a:lnTo>
                      <a:lnTo>
                        <a:pt x="18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l-PL"/>
                </a:p>
              </p:txBody>
            </p:sp>
            <p:sp>
              <p:nvSpPr>
                <p:cNvPr id="50" name="Freeform 113"/>
                <p:cNvSpPr>
                  <a:spLocks/>
                </p:cNvSpPr>
                <p:nvPr/>
              </p:nvSpPr>
              <p:spPr bwMode="auto">
                <a:xfrm>
                  <a:off x="2653" y="562"/>
                  <a:ext cx="48" cy="33"/>
                </a:xfrm>
                <a:custGeom>
                  <a:avLst/>
                  <a:gdLst/>
                  <a:ahLst/>
                  <a:cxnLst>
                    <a:cxn ang="0">
                      <a:pos x="21" y="9"/>
                    </a:cxn>
                    <a:cxn ang="0">
                      <a:pos x="30" y="15"/>
                    </a:cxn>
                    <a:cxn ang="0">
                      <a:pos x="48" y="0"/>
                    </a:cxn>
                    <a:cxn ang="0">
                      <a:pos x="39" y="30"/>
                    </a:cxn>
                    <a:cxn ang="0">
                      <a:pos x="21" y="33"/>
                    </a:cxn>
                    <a:cxn ang="0">
                      <a:pos x="0" y="12"/>
                    </a:cxn>
                    <a:cxn ang="0">
                      <a:pos x="21" y="9"/>
                    </a:cxn>
                  </a:cxnLst>
                  <a:rect l="0" t="0" r="r" b="b"/>
                  <a:pathLst>
                    <a:path w="48" h="33">
                      <a:moveTo>
                        <a:pt x="21" y="9"/>
                      </a:moveTo>
                      <a:lnTo>
                        <a:pt x="30" y="15"/>
                      </a:lnTo>
                      <a:lnTo>
                        <a:pt x="48" y="0"/>
                      </a:lnTo>
                      <a:lnTo>
                        <a:pt x="39" y="30"/>
                      </a:lnTo>
                      <a:lnTo>
                        <a:pt x="21" y="33"/>
                      </a:lnTo>
                      <a:lnTo>
                        <a:pt x="0" y="12"/>
                      </a:lnTo>
                      <a:lnTo>
                        <a:pt x="21" y="9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l-PL"/>
                </a:p>
              </p:txBody>
            </p:sp>
            <p:sp>
              <p:nvSpPr>
                <p:cNvPr id="51" name="Freeform 114"/>
                <p:cNvSpPr>
                  <a:spLocks/>
                </p:cNvSpPr>
                <p:nvPr/>
              </p:nvSpPr>
              <p:spPr bwMode="auto">
                <a:xfrm>
                  <a:off x="2746" y="532"/>
                  <a:ext cx="24" cy="18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1" y="6"/>
                    </a:cxn>
                    <a:cxn ang="0">
                      <a:pos x="24" y="18"/>
                    </a:cxn>
                    <a:cxn ang="0">
                      <a:pos x="0" y="18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4" h="18">
                      <a:moveTo>
                        <a:pt x="12" y="0"/>
                      </a:moveTo>
                      <a:lnTo>
                        <a:pt x="21" y="6"/>
                      </a:lnTo>
                      <a:lnTo>
                        <a:pt x="24" y="18"/>
                      </a:lnTo>
                      <a:lnTo>
                        <a:pt x="0" y="18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l-PL"/>
                </a:p>
              </p:txBody>
            </p:sp>
            <p:sp>
              <p:nvSpPr>
                <p:cNvPr id="52" name="Freeform 115"/>
                <p:cNvSpPr>
                  <a:spLocks/>
                </p:cNvSpPr>
                <p:nvPr/>
              </p:nvSpPr>
              <p:spPr bwMode="auto">
                <a:xfrm>
                  <a:off x="2129" y="1146"/>
                  <a:ext cx="36" cy="21"/>
                </a:xfrm>
                <a:custGeom>
                  <a:avLst/>
                  <a:gdLst/>
                  <a:ahLst/>
                  <a:cxnLst>
                    <a:cxn ang="0">
                      <a:pos x="36" y="12"/>
                    </a:cxn>
                    <a:cxn ang="0">
                      <a:pos x="9" y="0"/>
                    </a:cxn>
                    <a:cxn ang="0">
                      <a:pos x="0" y="9"/>
                    </a:cxn>
                    <a:cxn ang="0">
                      <a:pos x="3" y="21"/>
                    </a:cxn>
                    <a:cxn ang="0">
                      <a:pos x="36" y="12"/>
                    </a:cxn>
                  </a:cxnLst>
                  <a:rect l="0" t="0" r="r" b="b"/>
                  <a:pathLst>
                    <a:path w="36" h="21">
                      <a:moveTo>
                        <a:pt x="36" y="12"/>
                      </a:moveTo>
                      <a:lnTo>
                        <a:pt x="9" y="0"/>
                      </a:lnTo>
                      <a:lnTo>
                        <a:pt x="0" y="9"/>
                      </a:lnTo>
                      <a:lnTo>
                        <a:pt x="3" y="21"/>
                      </a:lnTo>
                      <a:lnTo>
                        <a:pt x="36" y="1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l-PL"/>
                </a:p>
              </p:txBody>
            </p:sp>
          </p:grpSp>
        </p:grpSp>
        <p:sp>
          <p:nvSpPr>
            <p:cNvPr id="34" name="Freeform 116"/>
            <p:cNvSpPr>
              <a:spLocks/>
            </p:cNvSpPr>
            <p:nvPr/>
          </p:nvSpPr>
          <p:spPr bwMode="auto">
            <a:xfrm>
              <a:off x="3090" y="2638"/>
              <a:ext cx="281" cy="113"/>
            </a:xfrm>
            <a:custGeom>
              <a:avLst/>
              <a:gdLst/>
              <a:ahLst/>
              <a:cxnLst>
                <a:cxn ang="0">
                  <a:pos x="120" y="8"/>
                </a:cxn>
                <a:cxn ang="0">
                  <a:pos x="132" y="0"/>
                </a:cxn>
                <a:cxn ang="0">
                  <a:pos x="146" y="0"/>
                </a:cxn>
                <a:cxn ang="0">
                  <a:pos x="152" y="11"/>
                </a:cxn>
                <a:cxn ang="0">
                  <a:pos x="165" y="2"/>
                </a:cxn>
                <a:cxn ang="0">
                  <a:pos x="178" y="6"/>
                </a:cxn>
                <a:cxn ang="0">
                  <a:pos x="198" y="27"/>
                </a:cxn>
                <a:cxn ang="0">
                  <a:pos x="220" y="36"/>
                </a:cxn>
                <a:cxn ang="0">
                  <a:pos x="228" y="38"/>
                </a:cxn>
                <a:cxn ang="0">
                  <a:pos x="239" y="29"/>
                </a:cxn>
                <a:cxn ang="0">
                  <a:pos x="250" y="25"/>
                </a:cxn>
                <a:cxn ang="0">
                  <a:pos x="280" y="33"/>
                </a:cxn>
                <a:cxn ang="0">
                  <a:pos x="320" y="42"/>
                </a:cxn>
                <a:cxn ang="0">
                  <a:pos x="352" y="51"/>
                </a:cxn>
                <a:cxn ang="0">
                  <a:pos x="341" y="64"/>
                </a:cxn>
                <a:cxn ang="0">
                  <a:pos x="320" y="85"/>
                </a:cxn>
                <a:cxn ang="0">
                  <a:pos x="315" y="92"/>
                </a:cxn>
                <a:cxn ang="0">
                  <a:pos x="317" y="107"/>
                </a:cxn>
                <a:cxn ang="0">
                  <a:pos x="302" y="107"/>
                </a:cxn>
                <a:cxn ang="0">
                  <a:pos x="287" y="96"/>
                </a:cxn>
                <a:cxn ang="0">
                  <a:pos x="272" y="92"/>
                </a:cxn>
                <a:cxn ang="0">
                  <a:pos x="233" y="101"/>
                </a:cxn>
                <a:cxn ang="0">
                  <a:pos x="223" y="110"/>
                </a:cxn>
                <a:cxn ang="0">
                  <a:pos x="212" y="124"/>
                </a:cxn>
                <a:cxn ang="0">
                  <a:pos x="191" y="137"/>
                </a:cxn>
                <a:cxn ang="0">
                  <a:pos x="179" y="137"/>
                </a:cxn>
                <a:cxn ang="0">
                  <a:pos x="166" y="126"/>
                </a:cxn>
                <a:cxn ang="0">
                  <a:pos x="155" y="126"/>
                </a:cxn>
                <a:cxn ang="0">
                  <a:pos x="115" y="145"/>
                </a:cxn>
                <a:cxn ang="0">
                  <a:pos x="96" y="155"/>
                </a:cxn>
                <a:cxn ang="0">
                  <a:pos x="82" y="157"/>
                </a:cxn>
                <a:cxn ang="0">
                  <a:pos x="50" y="155"/>
                </a:cxn>
                <a:cxn ang="0">
                  <a:pos x="37" y="155"/>
                </a:cxn>
                <a:cxn ang="0">
                  <a:pos x="27" y="140"/>
                </a:cxn>
                <a:cxn ang="0">
                  <a:pos x="22" y="135"/>
                </a:cxn>
                <a:cxn ang="0">
                  <a:pos x="11" y="129"/>
                </a:cxn>
                <a:cxn ang="0">
                  <a:pos x="5" y="122"/>
                </a:cxn>
                <a:cxn ang="0">
                  <a:pos x="0" y="107"/>
                </a:cxn>
                <a:cxn ang="0">
                  <a:pos x="0" y="90"/>
                </a:cxn>
                <a:cxn ang="0">
                  <a:pos x="34" y="76"/>
                </a:cxn>
                <a:cxn ang="0">
                  <a:pos x="72" y="76"/>
                </a:cxn>
                <a:cxn ang="0">
                  <a:pos x="95" y="55"/>
                </a:cxn>
                <a:cxn ang="0">
                  <a:pos x="98" y="19"/>
                </a:cxn>
                <a:cxn ang="0">
                  <a:pos x="120" y="8"/>
                </a:cxn>
              </a:cxnLst>
              <a:rect l="0" t="0" r="r" b="b"/>
              <a:pathLst>
                <a:path w="352" h="157">
                  <a:moveTo>
                    <a:pt x="120" y="8"/>
                  </a:moveTo>
                  <a:lnTo>
                    <a:pt x="132" y="0"/>
                  </a:lnTo>
                  <a:lnTo>
                    <a:pt x="146" y="0"/>
                  </a:lnTo>
                  <a:lnTo>
                    <a:pt x="152" y="11"/>
                  </a:lnTo>
                  <a:lnTo>
                    <a:pt x="165" y="2"/>
                  </a:lnTo>
                  <a:lnTo>
                    <a:pt x="178" y="6"/>
                  </a:lnTo>
                  <a:lnTo>
                    <a:pt x="198" y="27"/>
                  </a:lnTo>
                  <a:lnTo>
                    <a:pt x="220" y="36"/>
                  </a:lnTo>
                  <a:lnTo>
                    <a:pt x="228" y="38"/>
                  </a:lnTo>
                  <a:lnTo>
                    <a:pt x="239" y="29"/>
                  </a:lnTo>
                  <a:lnTo>
                    <a:pt x="250" y="25"/>
                  </a:lnTo>
                  <a:lnTo>
                    <a:pt x="280" y="33"/>
                  </a:lnTo>
                  <a:lnTo>
                    <a:pt x="320" y="42"/>
                  </a:lnTo>
                  <a:lnTo>
                    <a:pt x="352" y="51"/>
                  </a:lnTo>
                  <a:lnTo>
                    <a:pt x="341" y="64"/>
                  </a:lnTo>
                  <a:lnTo>
                    <a:pt x="320" y="85"/>
                  </a:lnTo>
                  <a:lnTo>
                    <a:pt x="315" y="92"/>
                  </a:lnTo>
                  <a:lnTo>
                    <a:pt x="317" y="107"/>
                  </a:lnTo>
                  <a:lnTo>
                    <a:pt x="302" y="107"/>
                  </a:lnTo>
                  <a:lnTo>
                    <a:pt x="287" y="96"/>
                  </a:lnTo>
                  <a:lnTo>
                    <a:pt x="272" y="92"/>
                  </a:lnTo>
                  <a:lnTo>
                    <a:pt x="233" y="101"/>
                  </a:lnTo>
                  <a:lnTo>
                    <a:pt x="223" y="110"/>
                  </a:lnTo>
                  <a:lnTo>
                    <a:pt x="212" y="124"/>
                  </a:lnTo>
                  <a:lnTo>
                    <a:pt x="191" y="137"/>
                  </a:lnTo>
                  <a:lnTo>
                    <a:pt x="179" y="137"/>
                  </a:lnTo>
                  <a:lnTo>
                    <a:pt x="166" y="126"/>
                  </a:lnTo>
                  <a:lnTo>
                    <a:pt x="155" y="126"/>
                  </a:lnTo>
                  <a:lnTo>
                    <a:pt x="115" y="145"/>
                  </a:lnTo>
                  <a:lnTo>
                    <a:pt x="96" y="155"/>
                  </a:lnTo>
                  <a:lnTo>
                    <a:pt x="82" y="157"/>
                  </a:lnTo>
                  <a:lnTo>
                    <a:pt x="50" y="155"/>
                  </a:lnTo>
                  <a:lnTo>
                    <a:pt x="37" y="155"/>
                  </a:lnTo>
                  <a:lnTo>
                    <a:pt x="27" y="140"/>
                  </a:lnTo>
                  <a:lnTo>
                    <a:pt x="22" y="135"/>
                  </a:lnTo>
                  <a:lnTo>
                    <a:pt x="11" y="129"/>
                  </a:lnTo>
                  <a:lnTo>
                    <a:pt x="5" y="122"/>
                  </a:lnTo>
                  <a:lnTo>
                    <a:pt x="0" y="107"/>
                  </a:lnTo>
                  <a:lnTo>
                    <a:pt x="0" y="90"/>
                  </a:lnTo>
                  <a:lnTo>
                    <a:pt x="34" y="76"/>
                  </a:lnTo>
                  <a:lnTo>
                    <a:pt x="72" y="76"/>
                  </a:lnTo>
                  <a:lnTo>
                    <a:pt x="95" y="55"/>
                  </a:lnTo>
                  <a:lnTo>
                    <a:pt x="98" y="19"/>
                  </a:lnTo>
                  <a:lnTo>
                    <a:pt x="120" y="8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35" name="Freeform 117"/>
            <p:cNvSpPr>
              <a:spLocks/>
            </p:cNvSpPr>
            <p:nvPr/>
          </p:nvSpPr>
          <p:spPr bwMode="auto">
            <a:xfrm>
              <a:off x="3021" y="2914"/>
              <a:ext cx="190" cy="159"/>
            </a:xfrm>
            <a:custGeom>
              <a:avLst/>
              <a:gdLst/>
              <a:ahLst/>
              <a:cxnLst>
                <a:cxn ang="0">
                  <a:pos x="220" y="31"/>
                </a:cxn>
                <a:cxn ang="0">
                  <a:pos x="208" y="31"/>
                </a:cxn>
                <a:cxn ang="0">
                  <a:pos x="195" y="22"/>
                </a:cxn>
                <a:cxn ang="0">
                  <a:pos x="178" y="13"/>
                </a:cxn>
                <a:cxn ang="0">
                  <a:pos x="157" y="24"/>
                </a:cxn>
                <a:cxn ang="0">
                  <a:pos x="138" y="19"/>
                </a:cxn>
                <a:cxn ang="0">
                  <a:pos x="121" y="27"/>
                </a:cxn>
                <a:cxn ang="0">
                  <a:pos x="120" y="19"/>
                </a:cxn>
                <a:cxn ang="0">
                  <a:pos x="105" y="18"/>
                </a:cxn>
                <a:cxn ang="0">
                  <a:pos x="87" y="0"/>
                </a:cxn>
                <a:cxn ang="0">
                  <a:pos x="60" y="30"/>
                </a:cxn>
                <a:cxn ang="0">
                  <a:pos x="17" y="16"/>
                </a:cxn>
                <a:cxn ang="0">
                  <a:pos x="0" y="21"/>
                </a:cxn>
                <a:cxn ang="0">
                  <a:pos x="0" y="31"/>
                </a:cxn>
                <a:cxn ang="0">
                  <a:pos x="46" y="78"/>
                </a:cxn>
                <a:cxn ang="0">
                  <a:pos x="57" y="109"/>
                </a:cxn>
                <a:cxn ang="0">
                  <a:pos x="81" y="127"/>
                </a:cxn>
                <a:cxn ang="0">
                  <a:pos x="91" y="124"/>
                </a:cxn>
                <a:cxn ang="0">
                  <a:pos x="150" y="187"/>
                </a:cxn>
                <a:cxn ang="0">
                  <a:pos x="154" y="201"/>
                </a:cxn>
                <a:cxn ang="0">
                  <a:pos x="150" y="211"/>
                </a:cxn>
                <a:cxn ang="0">
                  <a:pos x="154" y="221"/>
                </a:cxn>
                <a:cxn ang="0">
                  <a:pos x="171" y="212"/>
                </a:cxn>
                <a:cxn ang="0">
                  <a:pos x="184" y="207"/>
                </a:cxn>
                <a:cxn ang="0">
                  <a:pos x="184" y="186"/>
                </a:cxn>
                <a:cxn ang="0">
                  <a:pos x="201" y="172"/>
                </a:cxn>
                <a:cxn ang="0">
                  <a:pos x="208" y="157"/>
                </a:cxn>
                <a:cxn ang="0">
                  <a:pos x="226" y="150"/>
                </a:cxn>
                <a:cxn ang="0">
                  <a:pos x="229" y="132"/>
                </a:cxn>
                <a:cxn ang="0">
                  <a:pos x="226" y="115"/>
                </a:cxn>
                <a:cxn ang="0">
                  <a:pos x="235" y="108"/>
                </a:cxn>
                <a:cxn ang="0">
                  <a:pos x="219" y="85"/>
                </a:cxn>
                <a:cxn ang="0">
                  <a:pos x="238" y="52"/>
                </a:cxn>
                <a:cxn ang="0">
                  <a:pos x="220" y="31"/>
                </a:cxn>
              </a:cxnLst>
              <a:rect l="0" t="0" r="r" b="b"/>
              <a:pathLst>
                <a:path w="238" h="221">
                  <a:moveTo>
                    <a:pt x="220" y="31"/>
                  </a:moveTo>
                  <a:lnTo>
                    <a:pt x="208" y="31"/>
                  </a:lnTo>
                  <a:lnTo>
                    <a:pt x="195" y="22"/>
                  </a:lnTo>
                  <a:lnTo>
                    <a:pt x="178" y="13"/>
                  </a:lnTo>
                  <a:lnTo>
                    <a:pt x="157" y="24"/>
                  </a:lnTo>
                  <a:lnTo>
                    <a:pt x="138" y="19"/>
                  </a:lnTo>
                  <a:lnTo>
                    <a:pt x="121" y="27"/>
                  </a:lnTo>
                  <a:lnTo>
                    <a:pt x="120" y="19"/>
                  </a:lnTo>
                  <a:lnTo>
                    <a:pt x="105" y="18"/>
                  </a:lnTo>
                  <a:lnTo>
                    <a:pt x="87" y="0"/>
                  </a:lnTo>
                  <a:lnTo>
                    <a:pt x="60" y="30"/>
                  </a:lnTo>
                  <a:lnTo>
                    <a:pt x="17" y="16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46" y="78"/>
                  </a:lnTo>
                  <a:lnTo>
                    <a:pt x="57" y="109"/>
                  </a:lnTo>
                  <a:lnTo>
                    <a:pt x="81" y="127"/>
                  </a:lnTo>
                  <a:lnTo>
                    <a:pt x="91" y="124"/>
                  </a:lnTo>
                  <a:lnTo>
                    <a:pt x="150" y="187"/>
                  </a:lnTo>
                  <a:lnTo>
                    <a:pt x="154" y="201"/>
                  </a:lnTo>
                  <a:lnTo>
                    <a:pt x="150" y="211"/>
                  </a:lnTo>
                  <a:lnTo>
                    <a:pt x="154" y="221"/>
                  </a:lnTo>
                  <a:lnTo>
                    <a:pt x="171" y="212"/>
                  </a:lnTo>
                  <a:lnTo>
                    <a:pt x="184" y="207"/>
                  </a:lnTo>
                  <a:lnTo>
                    <a:pt x="184" y="186"/>
                  </a:lnTo>
                  <a:lnTo>
                    <a:pt x="201" y="172"/>
                  </a:lnTo>
                  <a:lnTo>
                    <a:pt x="208" y="157"/>
                  </a:lnTo>
                  <a:lnTo>
                    <a:pt x="226" y="150"/>
                  </a:lnTo>
                  <a:lnTo>
                    <a:pt x="229" y="132"/>
                  </a:lnTo>
                  <a:lnTo>
                    <a:pt x="226" y="115"/>
                  </a:lnTo>
                  <a:lnTo>
                    <a:pt x="235" y="108"/>
                  </a:lnTo>
                  <a:lnTo>
                    <a:pt x="219" y="85"/>
                  </a:lnTo>
                  <a:lnTo>
                    <a:pt x="238" y="52"/>
                  </a:lnTo>
                  <a:lnTo>
                    <a:pt x="220" y="31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36" name="Freeform 118"/>
            <p:cNvSpPr>
              <a:spLocks/>
            </p:cNvSpPr>
            <p:nvPr/>
          </p:nvSpPr>
          <p:spPr bwMode="auto">
            <a:xfrm>
              <a:off x="3280" y="3121"/>
              <a:ext cx="129" cy="79"/>
            </a:xfrm>
            <a:custGeom>
              <a:avLst/>
              <a:gdLst/>
              <a:ahLst/>
              <a:cxnLst>
                <a:cxn ang="0">
                  <a:pos x="6" y="33"/>
                </a:cxn>
                <a:cxn ang="0">
                  <a:pos x="34" y="14"/>
                </a:cxn>
                <a:cxn ang="0">
                  <a:pos x="52" y="11"/>
                </a:cxn>
                <a:cxn ang="0">
                  <a:pos x="70" y="6"/>
                </a:cxn>
                <a:cxn ang="0">
                  <a:pos x="85" y="6"/>
                </a:cxn>
                <a:cxn ang="0">
                  <a:pos x="100" y="0"/>
                </a:cxn>
                <a:cxn ang="0">
                  <a:pos x="126" y="6"/>
                </a:cxn>
                <a:cxn ang="0">
                  <a:pos x="141" y="5"/>
                </a:cxn>
                <a:cxn ang="0">
                  <a:pos x="156" y="20"/>
                </a:cxn>
                <a:cxn ang="0">
                  <a:pos x="154" y="63"/>
                </a:cxn>
                <a:cxn ang="0">
                  <a:pos x="162" y="68"/>
                </a:cxn>
                <a:cxn ang="0">
                  <a:pos x="151" y="86"/>
                </a:cxn>
                <a:cxn ang="0">
                  <a:pos x="115" y="93"/>
                </a:cxn>
                <a:cxn ang="0">
                  <a:pos x="100" y="89"/>
                </a:cxn>
                <a:cxn ang="0">
                  <a:pos x="90" y="110"/>
                </a:cxn>
                <a:cxn ang="0">
                  <a:pos x="63" y="108"/>
                </a:cxn>
                <a:cxn ang="0">
                  <a:pos x="52" y="105"/>
                </a:cxn>
                <a:cxn ang="0">
                  <a:pos x="36" y="104"/>
                </a:cxn>
                <a:cxn ang="0">
                  <a:pos x="27" y="95"/>
                </a:cxn>
                <a:cxn ang="0">
                  <a:pos x="21" y="98"/>
                </a:cxn>
                <a:cxn ang="0">
                  <a:pos x="9" y="89"/>
                </a:cxn>
                <a:cxn ang="0">
                  <a:pos x="0" y="63"/>
                </a:cxn>
                <a:cxn ang="0">
                  <a:pos x="7" y="50"/>
                </a:cxn>
                <a:cxn ang="0">
                  <a:pos x="6" y="33"/>
                </a:cxn>
              </a:cxnLst>
              <a:rect l="0" t="0" r="r" b="b"/>
              <a:pathLst>
                <a:path w="162" h="110">
                  <a:moveTo>
                    <a:pt x="6" y="33"/>
                  </a:moveTo>
                  <a:lnTo>
                    <a:pt x="34" y="14"/>
                  </a:lnTo>
                  <a:lnTo>
                    <a:pt x="52" y="11"/>
                  </a:lnTo>
                  <a:lnTo>
                    <a:pt x="70" y="6"/>
                  </a:lnTo>
                  <a:lnTo>
                    <a:pt x="85" y="6"/>
                  </a:lnTo>
                  <a:lnTo>
                    <a:pt x="100" y="0"/>
                  </a:lnTo>
                  <a:lnTo>
                    <a:pt x="126" y="6"/>
                  </a:lnTo>
                  <a:lnTo>
                    <a:pt x="141" y="5"/>
                  </a:lnTo>
                  <a:lnTo>
                    <a:pt x="156" y="20"/>
                  </a:lnTo>
                  <a:lnTo>
                    <a:pt x="154" y="63"/>
                  </a:lnTo>
                  <a:lnTo>
                    <a:pt x="162" y="68"/>
                  </a:lnTo>
                  <a:lnTo>
                    <a:pt x="151" y="86"/>
                  </a:lnTo>
                  <a:lnTo>
                    <a:pt x="115" y="93"/>
                  </a:lnTo>
                  <a:lnTo>
                    <a:pt x="100" y="89"/>
                  </a:lnTo>
                  <a:lnTo>
                    <a:pt x="90" y="110"/>
                  </a:lnTo>
                  <a:lnTo>
                    <a:pt x="63" y="108"/>
                  </a:lnTo>
                  <a:lnTo>
                    <a:pt x="52" y="105"/>
                  </a:lnTo>
                  <a:lnTo>
                    <a:pt x="36" y="104"/>
                  </a:lnTo>
                  <a:lnTo>
                    <a:pt x="27" y="95"/>
                  </a:lnTo>
                  <a:lnTo>
                    <a:pt x="21" y="98"/>
                  </a:lnTo>
                  <a:lnTo>
                    <a:pt x="9" y="89"/>
                  </a:lnTo>
                  <a:lnTo>
                    <a:pt x="0" y="63"/>
                  </a:lnTo>
                  <a:lnTo>
                    <a:pt x="7" y="50"/>
                  </a:lnTo>
                  <a:lnTo>
                    <a:pt x="6" y="3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37" name="Freeform 119"/>
            <p:cNvSpPr>
              <a:spLocks/>
            </p:cNvSpPr>
            <p:nvPr/>
          </p:nvSpPr>
          <p:spPr bwMode="auto">
            <a:xfrm>
              <a:off x="3142" y="2864"/>
              <a:ext cx="261" cy="280"/>
            </a:xfrm>
            <a:custGeom>
              <a:avLst/>
              <a:gdLst/>
              <a:ahLst/>
              <a:cxnLst>
                <a:cxn ang="0">
                  <a:pos x="120" y="3"/>
                </a:cxn>
                <a:cxn ang="0">
                  <a:pos x="168" y="1"/>
                </a:cxn>
                <a:cxn ang="0">
                  <a:pos x="180" y="12"/>
                </a:cxn>
                <a:cxn ang="0">
                  <a:pos x="187" y="21"/>
                </a:cxn>
                <a:cxn ang="0">
                  <a:pos x="196" y="58"/>
                </a:cxn>
                <a:cxn ang="0">
                  <a:pos x="223" y="66"/>
                </a:cxn>
                <a:cxn ang="0">
                  <a:pos x="235" y="118"/>
                </a:cxn>
                <a:cxn ang="0">
                  <a:pos x="252" y="132"/>
                </a:cxn>
                <a:cxn ang="0">
                  <a:pos x="282" y="127"/>
                </a:cxn>
                <a:cxn ang="0">
                  <a:pos x="303" y="156"/>
                </a:cxn>
                <a:cxn ang="0">
                  <a:pos x="301" y="180"/>
                </a:cxn>
                <a:cxn ang="0">
                  <a:pos x="297" y="193"/>
                </a:cxn>
                <a:cxn ang="0">
                  <a:pos x="306" y="229"/>
                </a:cxn>
                <a:cxn ang="0">
                  <a:pos x="327" y="244"/>
                </a:cxn>
                <a:cxn ang="0">
                  <a:pos x="298" y="290"/>
                </a:cxn>
                <a:cxn ang="0">
                  <a:pos x="295" y="344"/>
                </a:cxn>
                <a:cxn ang="0">
                  <a:pos x="271" y="356"/>
                </a:cxn>
                <a:cxn ang="0">
                  <a:pos x="241" y="362"/>
                </a:cxn>
                <a:cxn ang="0">
                  <a:pos x="205" y="370"/>
                </a:cxn>
                <a:cxn ang="0">
                  <a:pos x="178" y="353"/>
                </a:cxn>
                <a:cxn ang="0">
                  <a:pos x="153" y="341"/>
                </a:cxn>
                <a:cxn ang="0">
                  <a:pos x="135" y="325"/>
                </a:cxn>
                <a:cxn ang="0">
                  <a:pos x="105" y="325"/>
                </a:cxn>
                <a:cxn ang="0">
                  <a:pos x="91" y="359"/>
                </a:cxn>
                <a:cxn ang="0">
                  <a:pos x="13" y="320"/>
                </a:cxn>
                <a:cxn ang="0">
                  <a:pos x="18" y="284"/>
                </a:cxn>
                <a:cxn ang="0">
                  <a:pos x="33" y="253"/>
                </a:cxn>
                <a:cxn ang="0">
                  <a:pos x="55" y="228"/>
                </a:cxn>
                <a:cxn ang="0">
                  <a:pos x="75" y="202"/>
                </a:cxn>
                <a:cxn ang="0">
                  <a:pos x="84" y="177"/>
                </a:cxn>
                <a:cxn ang="0">
                  <a:pos x="85" y="123"/>
                </a:cxn>
                <a:cxn ang="0">
                  <a:pos x="72" y="79"/>
                </a:cxn>
                <a:cxn ang="0">
                  <a:pos x="55" y="27"/>
                </a:cxn>
              </a:cxnLst>
              <a:rect l="0" t="0" r="r" b="b"/>
              <a:pathLst>
                <a:path w="327" h="388">
                  <a:moveTo>
                    <a:pt x="55" y="27"/>
                  </a:moveTo>
                  <a:lnTo>
                    <a:pt x="120" y="3"/>
                  </a:lnTo>
                  <a:lnTo>
                    <a:pt x="150" y="0"/>
                  </a:lnTo>
                  <a:lnTo>
                    <a:pt x="168" y="1"/>
                  </a:lnTo>
                  <a:lnTo>
                    <a:pt x="175" y="6"/>
                  </a:lnTo>
                  <a:lnTo>
                    <a:pt x="180" y="12"/>
                  </a:lnTo>
                  <a:lnTo>
                    <a:pt x="181" y="19"/>
                  </a:lnTo>
                  <a:lnTo>
                    <a:pt x="187" y="21"/>
                  </a:lnTo>
                  <a:lnTo>
                    <a:pt x="195" y="36"/>
                  </a:lnTo>
                  <a:lnTo>
                    <a:pt x="196" y="58"/>
                  </a:lnTo>
                  <a:lnTo>
                    <a:pt x="204" y="66"/>
                  </a:lnTo>
                  <a:lnTo>
                    <a:pt x="223" y="66"/>
                  </a:lnTo>
                  <a:lnTo>
                    <a:pt x="235" y="97"/>
                  </a:lnTo>
                  <a:lnTo>
                    <a:pt x="235" y="118"/>
                  </a:lnTo>
                  <a:lnTo>
                    <a:pt x="243" y="132"/>
                  </a:lnTo>
                  <a:lnTo>
                    <a:pt x="252" y="132"/>
                  </a:lnTo>
                  <a:lnTo>
                    <a:pt x="271" y="118"/>
                  </a:lnTo>
                  <a:lnTo>
                    <a:pt x="282" y="127"/>
                  </a:lnTo>
                  <a:lnTo>
                    <a:pt x="283" y="145"/>
                  </a:lnTo>
                  <a:lnTo>
                    <a:pt x="303" y="156"/>
                  </a:lnTo>
                  <a:lnTo>
                    <a:pt x="300" y="175"/>
                  </a:lnTo>
                  <a:lnTo>
                    <a:pt x="301" y="180"/>
                  </a:lnTo>
                  <a:lnTo>
                    <a:pt x="304" y="183"/>
                  </a:lnTo>
                  <a:lnTo>
                    <a:pt x="297" y="193"/>
                  </a:lnTo>
                  <a:lnTo>
                    <a:pt x="295" y="205"/>
                  </a:lnTo>
                  <a:lnTo>
                    <a:pt x="306" y="229"/>
                  </a:lnTo>
                  <a:lnTo>
                    <a:pt x="322" y="232"/>
                  </a:lnTo>
                  <a:lnTo>
                    <a:pt x="327" y="244"/>
                  </a:lnTo>
                  <a:lnTo>
                    <a:pt x="322" y="268"/>
                  </a:lnTo>
                  <a:lnTo>
                    <a:pt x="298" y="290"/>
                  </a:lnTo>
                  <a:lnTo>
                    <a:pt x="304" y="328"/>
                  </a:lnTo>
                  <a:lnTo>
                    <a:pt x="295" y="344"/>
                  </a:lnTo>
                  <a:lnTo>
                    <a:pt x="301" y="362"/>
                  </a:lnTo>
                  <a:lnTo>
                    <a:pt x="271" y="356"/>
                  </a:lnTo>
                  <a:lnTo>
                    <a:pt x="256" y="362"/>
                  </a:lnTo>
                  <a:lnTo>
                    <a:pt x="241" y="362"/>
                  </a:lnTo>
                  <a:lnTo>
                    <a:pt x="223" y="367"/>
                  </a:lnTo>
                  <a:lnTo>
                    <a:pt x="205" y="370"/>
                  </a:lnTo>
                  <a:lnTo>
                    <a:pt x="177" y="388"/>
                  </a:lnTo>
                  <a:lnTo>
                    <a:pt x="178" y="353"/>
                  </a:lnTo>
                  <a:lnTo>
                    <a:pt x="172" y="344"/>
                  </a:lnTo>
                  <a:lnTo>
                    <a:pt x="153" y="341"/>
                  </a:lnTo>
                  <a:lnTo>
                    <a:pt x="147" y="326"/>
                  </a:lnTo>
                  <a:lnTo>
                    <a:pt x="135" y="325"/>
                  </a:lnTo>
                  <a:lnTo>
                    <a:pt x="130" y="329"/>
                  </a:lnTo>
                  <a:lnTo>
                    <a:pt x="105" y="325"/>
                  </a:lnTo>
                  <a:lnTo>
                    <a:pt x="96" y="332"/>
                  </a:lnTo>
                  <a:lnTo>
                    <a:pt x="91" y="359"/>
                  </a:lnTo>
                  <a:lnTo>
                    <a:pt x="81" y="380"/>
                  </a:lnTo>
                  <a:lnTo>
                    <a:pt x="13" y="320"/>
                  </a:lnTo>
                  <a:lnTo>
                    <a:pt x="0" y="292"/>
                  </a:lnTo>
                  <a:lnTo>
                    <a:pt x="18" y="284"/>
                  </a:lnTo>
                  <a:lnTo>
                    <a:pt x="33" y="276"/>
                  </a:lnTo>
                  <a:lnTo>
                    <a:pt x="33" y="253"/>
                  </a:lnTo>
                  <a:lnTo>
                    <a:pt x="48" y="244"/>
                  </a:lnTo>
                  <a:lnTo>
                    <a:pt x="55" y="228"/>
                  </a:lnTo>
                  <a:lnTo>
                    <a:pt x="72" y="217"/>
                  </a:lnTo>
                  <a:lnTo>
                    <a:pt x="75" y="202"/>
                  </a:lnTo>
                  <a:lnTo>
                    <a:pt x="73" y="186"/>
                  </a:lnTo>
                  <a:lnTo>
                    <a:pt x="84" y="177"/>
                  </a:lnTo>
                  <a:lnTo>
                    <a:pt x="69" y="154"/>
                  </a:lnTo>
                  <a:lnTo>
                    <a:pt x="85" y="123"/>
                  </a:lnTo>
                  <a:lnTo>
                    <a:pt x="67" y="102"/>
                  </a:lnTo>
                  <a:lnTo>
                    <a:pt x="72" y="79"/>
                  </a:lnTo>
                  <a:lnTo>
                    <a:pt x="55" y="58"/>
                  </a:lnTo>
                  <a:lnTo>
                    <a:pt x="55" y="27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38" name="Freeform 120"/>
            <p:cNvSpPr>
              <a:spLocks/>
            </p:cNvSpPr>
            <p:nvPr/>
          </p:nvSpPr>
          <p:spPr bwMode="auto">
            <a:xfrm>
              <a:off x="3562" y="2709"/>
              <a:ext cx="179" cy="180"/>
            </a:xfrm>
            <a:custGeom>
              <a:avLst/>
              <a:gdLst/>
              <a:ahLst/>
              <a:cxnLst>
                <a:cxn ang="0">
                  <a:pos x="121" y="249"/>
                </a:cxn>
                <a:cxn ang="0">
                  <a:pos x="108" y="235"/>
                </a:cxn>
                <a:cxn ang="0">
                  <a:pos x="105" y="202"/>
                </a:cxn>
                <a:cxn ang="0">
                  <a:pos x="91" y="178"/>
                </a:cxn>
                <a:cxn ang="0">
                  <a:pos x="90" y="157"/>
                </a:cxn>
                <a:cxn ang="0">
                  <a:pos x="94" y="142"/>
                </a:cxn>
                <a:cxn ang="0">
                  <a:pos x="82" y="120"/>
                </a:cxn>
                <a:cxn ang="0">
                  <a:pos x="67" y="103"/>
                </a:cxn>
                <a:cxn ang="0">
                  <a:pos x="61" y="85"/>
                </a:cxn>
                <a:cxn ang="0">
                  <a:pos x="58" y="73"/>
                </a:cxn>
                <a:cxn ang="0">
                  <a:pos x="40" y="61"/>
                </a:cxn>
                <a:cxn ang="0">
                  <a:pos x="30" y="45"/>
                </a:cxn>
                <a:cxn ang="0">
                  <a:pos x="19" y="27"/>
                </a:cxn>
                <a:cxn ang="0">
                  <a:pos x="0" y="15"/>
                </a:cxn>
                <a:cxn ang="0">
                  <a:pos x="30" y="0"/>
                </a:cxn>
                <a:cxn ang="0">
                  <a:pos x="54" y="3"/>
                </a:cxn>
                <a:cxn ang="0">
                  <a:pos x="69" y="6"/>
                </a:cxn>
                <a:cxn ang="0">
                  <a:pos x="108" y="34"/>
                </a:cxn>
                <a:cxn ang="0">
                  <a:pos x="117" y="39"/>
                </a:cxn>
                <a:cxn ang="0">
                  <a:pos x="145" y="45"/>
                </a:cxn>
                <a:cxn ang="0">
                  <a:pos x="162" y="69"/>
                </a:cxn>
                <a:cxn ang="0">
                  <a:pos x="154" y="87"/>
                </a:cxn>
                <a:cxn ang="0">
                  <a:pos x="165" y="111"/>
                </a:cxn>
                <a:cxn ang="0">
                  <a:pos x="192" y="129"/>
                </a:cxn>
                <a:cxn ang="0">
                  <a:pos x="202" y="144"/>
                </a:cxn>
                <a:cxn ang="0">
                  <a:pos x="219" y="150"/>
                </a:cxn>
                <a:cxn ang="0">
                  <a:pos x="225" y="151"/>
                </a:cxn>
                <a:cxn ang="0">
                  <a:pos x="214" y="159"/>
                </a:cxn>
                <a:cxn ang="0">
                  <a:pos x="186" y="159"/>
                </a:cxn>
                <a:cxn ang="0">
                  <a:pos x="162" y="157"/>
                </a:cxn>
                <a:cxn ang="0">
                  <a:pos x="151" y="162"/>
                </a:cxn>
                <a:cxn ang="0">
                  <a:pos x="154" y="189"/>
                </a:cxn>
                <a:cxn ang="0">
                  <a:pos x="150" y="210"/>
                </a:cxn>
                <a:cxn ang="0">
                  <a:pos x="126" y="235"/>
                </a:cxn>
                <a:cxn ang="0">
                  <a:pos x="121" y="249"/>
                </a:cxn>
              </a:cxnLst>
              <a:rect l="0" t="0" r="r" b="b"/>
              <a:pathLst>
                <a:path w="225" h="249">
                  <a:moveTo>
                    <a:pt x="121" y="249"/>
                  </a:moveTo>
                  <a:lnTo>
                    <a:pt x="108" y="235"/>
                  </a:lnTo>
                  <a:lnTo>
                    <a:pt x="105" y="202"/>
                  </a:lnTo>
                  <a:lnTo>
                    <a:pt x="91" y="178"/>
                  </a:lnTo>
                  <a:lnTo>
                    <a:pt x="90" y="157"/>
                  </a:lnTo>
                  <a:lnTo>
                    <a:pt x="94" y="142"/>
                  </a:lnTo>
                  <a:lnTo>
                    <a:pt x="82" y="120"/>
                  </a:lnTo>
                  <a:lnTo>
                    <a:pt x="67" y="103"/>
                  </a:lnTo>
                  <a:lnTo>
                    <a:pt x="61" y="85"/>
                  </a:lnTo>
                  <a:lnTo>
                    <a:pt x="58" y="73"/>
                  </a:lnTo>
                  <a:lnTo>
                    <a:pt x="40" y="61"/>
                  </a:lnTo>
                  <a:lnTo>
                    <a:pt x="30" y="45"/>
                  </a:lnTo>
                  <a:lnTo>
                    <a:pt x="19" y="27"/>
                  </a:lnTo>
                  <a:lnTo>
                    <a:pt x="0" y="15"/>
                  </a:lnTo>
                  <a:lnTo>
                    <a:pt x="30" y="0"/>
                  </a:lnTo>
                  <a:lnTo>
                    <a:pt x="54" y="3"/>
                  </a:lnTo>
                  <a:lnTo>
                    <a:pt x="69" y="6"/>
                  </a:lnTo>
                  <a:lnTo>
                    <a:pt x="108" y="34"/>
                  </a:lnTo>
                  <a:lnTo>
                    <a:pt x="117" y="39"/>
                  </a:lnTo>
                  <a:lnTo>
                    <a:pt x="145" y="45"/>
                  </a:lnTo>
                  <a:lnTo>
                    <a:pt x="162" y="69"/>
                  </a:lnTo>
                  <a:lnTo>
                    <a:pt x="154" y="87"/>
                  </a:lnTo>
                  <a:lnTo>
                    <a:pt x="165" y="111"/>
                  </a:lnTo>
                  <a:lnTo>
                    <a:pt x="192" y="129"/>
                  </a:lnTo>
                  <a:lnTo>
                    <a:pt x="202" y="144"/>
                  </a:lnTo>
                  <a:lnTo>
                    <a:pt x="219" y="150"/>
                  </a:lnTo>
                  <a:lnTo>
                    <a:pt x="225" y="151"/>
                  </a:lnTo>
                  <a:lnTo>
                    <a:pt x="214" y="159"/>
                  </a:lnTo>
                  <a:lnTo>
                    <a:pt x="186" y="159"/>
                  </a:lnTo>
                  <a:lnTo>
                    <a:pt x="162" y="157"/>
                  </a:lnTo>
                  <a:lnTo>
                    <a:pt x="151" y="162"/>
                  </a:lnTo>
                  <a:lnTo>
                    <a:pt x="154" y="189"/>
                  </a:lnTo>
                  <a:lnTo>
                    <a:pt x="150" y="210"/>
                  </a:lnTo>
                  <a:lnTo>
                    <a:pt x="126" y="235"/>
                  </a:lnTo>
                  <a:lnTo>
                    <a:pt x="121" y="249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39" name="Freeform 121"/>
            <p:cNvSpPr>
              <a:spLocks/>
            </p:cNvSpPr>
            <p:nvPr/>
          </p:nvSpPr>
          <p:spPr bwMode="auto">
            <a:xfrm>
              <a:off x="3379" y="2205"/>
              <a:ext cx="427" cy="316"/>
            </a:xfrm>
            <a:custGeom>
              <a:avLst/>
              <a:gdLst/>
              <a:ahLst/>
              <a:cxnLst>
                <a:cxn ang="0">
                  <a:pos x="203" y="28"/>
                </a:cxn>
                <a:cxn ang="0">
                  <a:pos x="175" y="47"/>
                </a:cxn>
                <a:cxn ang="0">
                  <a:pos x="165" y="65"/>
                </a:cxn>
                <a:cxn ang="0">
                  <a:pos x="165" y="95"/>
                </a:cxn>
                <a:cxn ang="0">
                  <a:pos x="133" y="113"/>
                </a:cxn>
                <a:cxn ang="0">
                  <a:pos x="131" y="139"/>
                </a:cxn>
                <a:cxn ang="0">
                  <a:pos x="125" y="197"/>
                </a:cxn>
                <a:cxn ang="0">
                  <a:pos x="100" y="195"/>
                </a:cxn>
                <a:cxn ang="0">
                  <a:pos x="56" y="233"/>
                </a:cxn>
                <a:cxn ang="0">
                  <a:pos x="30" y="221"/>
                </a:cxn>
                <a:cxn ang="0">
                  <a:pos x="18" y="251"/>
                </a:cxn>
                <a:cxn ang="0">
                  <a:pos x="30" y="295"/>
                </a:cxn>
                <a:cxn ang="0">
                  <a:pos x="18" y="339"/>
                </a:cxn>
                <a:cxn ang="0">
                  <a:pos x="6" y="363"/>
                </a:cxn>
                <a:cxn ang="0">
                  <a:pos x="10" y="391"/>
                </a:cxn>
                <a:cxn ang="0">
                  <a:pos x="38" y="425"/>
                </a:cxn>
                <a:cxn ang="0">
                  <a:pos x="111" y="409"/>
                </a:cxn>
                <a:cxn ang="0">
                  <a:pos x="213" y="419"/>
                </a:cxn>
                <a:cxn ang="0">
                  <a:pos x="301" y="425"/>
                </a:cxn>
                <a:cxn ang="0">
                  <a:pos x="341" y="417"/>
                </a:cxn>
                <a:cxn ang="0">
                  <a:pos x="407" y="419"/>
                </a:cxn>
                <a:cxn ang="0">
                  <a:pos x="429" y="417"/>
                </a:cxn>
                <a:cxn ang="0">
                  <a:pos x="461" y="367"/>
                </a:cxn>
                <a:cxn ang="0">
                  <a:pos x="487" y="357"/>
                </a:cxn>
                <a:cxn ang="0">
                  <a:pos x="461" y="293"/>
                </a:cxn>
                <a:cxn ang="0">
                  <a:pos x="501" y="289"/>
                </a:cxn>
                <a:cxn ang="0">
                  <a:pos x="535" y="237"/>
                </a:cxn>
                <a:cxn ang="0">
                  <a:pos x="467" y="219"/>
                </a:cxn>
                <a:cxn ang="0">
                  <a:pos x="451" y="155"/>
                </a:cxn>
                <a:cxn ang="0">
                  <a:pos x="401" y="99"/>
                </a:cxn>
                <a:cxn ang="0">
                  <a:pos x="403" y="63"/>
                </a:cxn>
                <a:cxn ang="0">
                  <a:pos x="371" y="12"/>
                </a:cxn>
                <a:cxn ang="0">
                  <a:pos x="303" y="18"/>
                </a:cxn>
                <a:cxn ang="0">
                  <a:pos x="251" y="0"/>
                </a:cxn>
              </a:cxnLst>
              <a:rect l="0" t="0" r="r" b="b"/>
              <a:pathLst>
                <a:path w="535" h="437">
                  <a:moveTo>
                    <a:pt x="217" y="10"/>
                  </a:moveTo>
                  <a:lnTo>
                    <a:pt x="203" y="28"/>
                  </a:lnTo>
                  <a:lnTo>
                    <a:pt x="193" y="45"/>
                  </a:lnTo>
                  <a:lnTo>
                    <a:pt x="175" y="47"/>
                  </a:lnTo>
                  <a:lnTo>
                    <a:pt x="157" y="53"/>
                  </a:lnTo>
                  <a:lnTo>
                    <a:pt x="165" y="65"/>
                  </a:lnTo>
                  <a:lnTo>
                    <a:pt x="165" y="71"/>
                  </a:lnTo>
                  <a:lnTo>
                    <a:pt x="165" y="95"/>
                  </a:lnTo>
                  <a:lnTo>
                    <a:pt x="149" y="97"/>
                  </a:lnTo>
                  <a:lnTo>
                    <a:pt x="133" y="113"/>
                  </a:lnTo>
                  <a:lnTo>
                    <a:pt x="133" y="131"/>
                  </a:lnTo>
                  <a:lnTo>
                    <a:pt x="131" y="139"/>
                  </a:lnTo>
                  <a:lnTo>
                    <a:pt x="125" y="149"/>
                  </a:lnTo>
                  <a:lnTo>
                    <a:pt x="125" y="197"/>
                  </a:lnTo>
                  <a:lnTo>
                    <a:pt x="115" y="203"/>
                  </a:lnTo>
                  <a:lnTo>
                    <a:pt x="100" y="195"/>
                  </a:lnTo>
                  <a:lnTo>
                    <a:pt x="74" y="215"/>
                  </a:lnTo>
                  <a:lnTo>
                    <a:pt x="56" y="233"/>
                  </a:lnTo>
                  <a:lnTo>
                    <a:pt x="38" y="221"/>
                  </a:lnTo>
                  <a:lnTo>
                    <a:pt x="30" y="221"/>
                  </a:lnTo>
                  <a:lnTo>
                    <a:pt x="14" y="225"/>
                  </a:lnTo>
                  <a:lnTo>
                    <a:pt x="18" y="251"/>
                  </a:lnTo>
                  <a:lnTo>
                    <a:pt x="26" y="277"/>
                  </a:lnTo>
                  <a:lnTo>
                    <a:pt x="30" y="295"/>
                  </a:lnTo>
                  <a:lnTo>
                    <a:pt x="28" y="319"/>
                  </a:lnTo>
                  <a:lnTo>
                    <a:pt x="18" y="339"/>
                  </a:lnTo>
                  <a:lnTo>
                    <a:pt x="0" y="355"/>
                  </a:lnTo>
                  <a:lnTo>
                    <a:pt x="6" y="363"/>
                  </a:lnTo>
                  <a:lnTo>
                    <a:pt x="20" y="373"/>
                  </a:lnTo>
                  <a:lnTo>
                    <a:pt x="10" y="391"/>
                  </a:lnTo>
                  <a:lnTo>
                    <a:pt x="12" y="425"/>
                  </a:lnTo>
                  <a:lnTo>
                    <a:pt x="38" y="425"/>
                  </a:lnTo>
                  <a:lnTo>
                    <a:pt x="50" y="413"/>
                  </a:lnTo>
                  <a:lnTo>
                    <a:pt x="111" y="409"/>
                  </a:lnTo>
                  <a:lnTo>
                    <a:pt x="163" y="411"/>
                  </a:lnTo>
                  <a:lnTo>
                    <a:pt x="213" y="419"/>
                  </a:lnTo>
                  <a:lnTo>
                    <a:pt x="257" y="427"/>
                  </a:lnTo>
                  <a:lnTo>
                    <a:pt x="301" y="425"/>
                  </a:lnTo>
                  <a:lnTo>
                    <a:pt x="321" y="419"/>
                  </a:lnTo>
                  <a:lnTo>
                    <a:pt x="341" y="417"/>
                  </a:lnTo>
                  <a:lnTo>
                    <a:pt x="365" y="429"/>
                  </a:lnTo>
                  <a:lnTo>
                    <a:pt x="407" y="419"/>
                  </a:lnTo>
                  <a:lnTo>
                    <a:pt x="417" y="437"/>
                  </a:lnTo>
                  <a:lnTo>
                    <a:pt x="429" y="417"/>
                  </a:lnTo>
                  <a:lnTo>
                    <a:pt x="431" y="383"/>
                  </a:lnTo>
                  <a:lnTo>
                    <a:pt x="461" y="367"/>
                  </a:lnTo>
                  <a:lnTo>
                    <a:pt x="487" y="363"/>
                  </a:lnTo>
                  <a:lnTo>
                    <a:pt x="487" y="357"/>
                  </a:lnTo>
                  <a:lnTo>
                    <a:pt x="469" y="317"/>
                  </a:lnTo>
                  <a:lnTo>
                    <a:pt x="461" y="293"/>
                  </a:lnTo>
                  <a:lnTo>
                    <a:pt x="477" y="285"/>
                  </a:lnTo>
                  <a:lnTo>
                    <a:pt x="501" y="289"/>
                  </a:lnTo>
                  <a:lnTo>
                    <a:pt x="535" y="275"/>
                  </a:lnTo>
                  <a:lnTo>
                    <a:pt x="535" y="237"/>
                  </a:lnTo>
                  <a:lnTo>
                    <a:pt x="499" y="225"/>
                  </a:lnTo>
                  <a:lnTo>
                    <a:pt x="467" y="219"/>
                  </a:lnTo>
                  <a:lnTo>
                    <a:pt x="449" y="187"/>
                  </a:lnTo>
                  <a:lnTo>
                    <a:pt x="451" y="155"/>
                  </a:lnTo>
                  <a:lnTo>
                    <a:pt x="419" y="123"/>
                  </a:lnTo>
                  <a:lnTo>
                    <a:pt x="401" y="99"/>
                  </a:lnTo>
                  <a:lnTo>
                    <a:pt x="399" y="77"/>
                  </a:lnTo>
                  <a:lnTo>
                    <a:pt x="403" y="63"/>
                  </a:lnTo>
                  <a:lnTo>
                    <a:pt x="403" y="34"/>
                  </a:lnTo>
                  <a:lnTo>
                    <a:pt x="371" y="12"/>
                  </a:lnTo>
                  <a:lnTo>
                    <a:pt x="335" y="12"/>
                  </a:lnTo>
                  <a:lnTo>
                    <a:pt x="303" y="18"/>
                  </a:lnTo>
                  <a:lnTo>
                    <a:pt x="289" y="6"/>
                  </a:lnTo>
                  <a:lnTo>
                    <a:pt x="251" y="0"/>
                  </a:lnTo>
                  <a:lnTo>
                    <a:pt x="217" y="10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40" name="Freeform 122"/>
            <p:cNvSpPr>
              <a:spLocks/>
            </p:cNvSpPr>
            <p:nvPr/>
          </p:nvSpPr>
          <p:spPr bwMode="auto">
            <a:xfrm>
              <a:off x="3339" y="2453"/>
              <a:ext cx="824" cy="488"/>
            </a:xfrm>
            <a:custGeom>
              <a:avLst/>
              <a:gdLst/>
              <a:ahLst/>
              <a:cxnLst>
                <a:cxn ang="0">
                  <a:pos x="597" y="6"/>
                </a:cxn>
                <a:cxn ang="0">
                  <a:pos x="682" y="36"/>
                </a:cxn>
                <a:cxn ang="0">
                  <a:pos x="782" y="112"/>
                </a:cxn>
                <a:cxn ang="0">
                  <a:pos x="892" y="154"/>
                </a:cxn>
                <a:cxn ang="0">
                  <a:pos x="1012" y="182"/>
                </a:cxn>
                <a:cxn ang="0">
                  <a:pos x="1000" y="321"/>
                </a:cxn>
                <a:cxn ang="0">
                  <a:pos x="948" y="367"/>
                </a:cxn>
                <a:cxn ang="0">
                  <a:pos x="750" y="451"/>
                </a:cxn>
                <a:cxn ang="0">
                  <a:pos x="696" y="503"/>
                </a:cxn>
                <a:cxn ang="0">
                  <a:pos x="766" y="567"/>
                </a:cxn>
                <a:cxn ang="0">
                  <a:pos x="810" y="559"/>
                </a:cxn>
                <a:cxn ang="0">
                  <a:pos x="856" y="561"/>
                </a:cxn>
                <a:cxn ang="0">
                  <a:pos x="796" y="595"/>
                </a:cxn>
                <a:cxn ang="0">
                  <a:pos x="738" y="637"/>
                </a:cxn>
                <a:cxn ang="0">
                  <a:pos x="684" y="669"/>
                </a:cxn>
                <a:cxn ang="0">
                  <a:pos x="678" y="601"/>
                </a:cxn>
                <a:cxn ang="0">
                  <a:pos x="617" y="591"/>
                </a:cxn>
                <a:cxn ang="0">
                  <a:pos x="641" y="531"/>
                </a:cxn>
                <a:cxn ang="0">
                  <a:pos x="631" y="503"/>
                </a:cxn>
                <a:cxn ang="0">
                  <a:pos x="593" y="515"/>
                </a:cxn>
                <a:cxn ang="0">
                  <a:pos x="591" y="485"/>
                </a:cxn>
                <a:cxn ang="0">
                  <a:pos x="545" y="487"/>
                </a:cxn>
                <a:cxn ang="0">
                  <a:pos x="517" y="513"/>
                </a:cxn>
                <a:cxn ang="0">
                  <a:pos x="515" y="559"/>
                </a:cxn>
                <a:cxn ang="0">
                  <a:pos x="501" y="575"/>
                </a:cxn>
                <a:cxn ang="0">
                  <a:pos x="501" y="595"/>
                </a:cxn>
                <a:cxn ang="0">
                  <a:pos x="455" y="601"/>
                </a:cxn>
                <a:cxn ang="0">
                  <a:pos x="403" y="591"/>
                </a:cxn>
                <a:cxn ang="0">
                  <a:pos x="435" y="517"/>
                </a:cxn>
                <a:cxn ang="0">
                  <a:pos x="503" y="507"/>
                </a:cxn>
                <a:cxn ang="0">
                  <a:pos x="443" y="469"/>
                </a:cxn>
                <a:cxn ang="0">
                  <a:pos x="423" y="399"/>
                </a:cxn>
                <a:cxn ang="0">
                  <a:pos x="309" y="359"/>
                </a:cxn>
                <a:cxn ang="0">
                  <a:pos x="261" y="389"/>
                </a:cxn>
                <a:cxn ang="0">
                  <a:pos x="187" y="405"/>
                </a:cxn>
                <a:cxn ang="0">
                  <a:pos x="136" y="399"/>
                </a:cxn>
                <a:cxn ang="0">
                  <a:pos x="80" y="393"/>
                </a:cxn>
                <a:cxn ang="0">
                  <a:pos x="24" y="401"/>
                </a:cxn>
                <a:cxn ang="0">
                  <a:pos x="50" y="301"/>
                </a:cxn>
                <a:cxn ang="0">
                  <a:pos x="106" y="182"/>
                </a:cxn>
                <a:cxn ang="0">
                  <a:pos x="78" y="96"/>
                </a:cxn>
                <a:cxn ang="0">
                  <a:pos x="102" y="70"/>
                </a:cxn>
                <a:cxn ang="0">
                  <a:pos x="227" y="68"/>
                </a:cxn>
                <a:cxn ang="0">
                  <a:pos x="373" y="76"/>
                </a:cxn>
                <a:cxn ang="0">
                  <a:pos x="459" y="78"/>
                </a:cxn>
                <a:cxn ang="0">
                  <a:pos x="481" y="42"/>
                </a:cxn>
              </a:cxnLst>
              <a:rect l="0" t="0" r="r" b="b"/>
              <a:pathLst>
                <a:path w="1032" h="677">
                  <a:moveTo>
                    <a:pt x="537" y="20"/>
                  </a:moveTo>
                  <a:lnTo>
                    <a:pt x="563" y="16"/>
                  </a:lnTo>
                  <a:lnTo>
                    <a:pt x="597" y="6"/>
                  </a:lnTo>
                  <a:lnTo>
                    <a:pt x="631" y="0"/>
                  </a:lnTo>
                  <a:lnTo>
                    <a:pt x="665" y="6"/>
                  </a:lnTo>
                  <a:lnTo>
                    <a:pt x="682" y="36"/>
                  </a:lnTo>
                  <a:lnTo>
                    <a:pt x="706" y="62"/>
                  </a:lnTo>
                  <a:lnTo>
                    <a:pt x="752" y="86"/>
                  </a:lnTo>
                  <a:lnTo>
                    <a:pt x="782" y="112"/>
                  </a:lnTo>
                  <a:lnTo>
                    <a:pt x="808" y="140"/>
                  </a:lnTo>
                  <a:lnTo>
                    <a:pt x="872" y="140"/>
                  </a:lnTo>
                  <a:lnTo>
                    <a:pt x="892" y="154"/>
                  </a:lnTo>
                  <a:lnTo>
                    <a:pt x="928" y="168"/>
                  </a:lnTo>
                  <a:lnTo>
                    <a:pt x="968" y="170"/>
                  </a:lnTo>
                  <a:lnTo>
                    <a:pt x="1012" y="182"/>
                  </a:lnTo>
                  <a:lnTo>
                    <a:pt x="1032" y="234"/>
                  </a:lnTo>
                  <a:lnTo>
                    <a:pt x="1022" y="293"/>
                  </a:lnTo>
                  <a:lnTo>
                    <a:pt x="1000" y="321"/>
                  </a:lnTo>
                  <a:lnTo>
                    <a:pt x="964" y="333"/>
                  </a:lnTo>
                  <a:lnTo>
                    <a:pt x="952" y="349"/>
                  </a:lnTo>
                  <a:lnTo>
                    <a:pt x="948" y="367"/>
                  </a:lnTo>
                  <a:lnTo>
                    <a:pt x="866" y="391"/>
                  </a:lnTo>
                  <a:lnTo>
                    <a:pt x="820" y="423"/>
                  </a:lnTo>
                  <a:lnTo>
                    <a:pt x="750" y="451"/>
                  </a:lnTo>
                  <a:lnTo>
                    <a:pt x="730" y="473"/>
                  </a:lnTo>
                  <a:lnTo>
                    <a:pt x="676" y="481"/>
                  </a:lnTo>
                  <a:lnTo>
                    <a:pt x="696" y="503"/>
                  </a:lnTo>
                  <a:lnTo>
                    <a:pt x="722" y="503"/>
                  </a:lnTo>
                  <a:lnTo>
                    <a:pt x="762" y="541"/>
                  </a:lnTo>
                  <a:lnTo>
                    <a:pt x="766" y="567"/>
                  </a:lnTo>
                  <a:lnTo>
                    <a:pt x="788" y="571"/>
                  </a:lnTo>
                  <a:lnTo>
                    <a:pt x="800" y="571"/>
                  </a:lnTo>
                  <a:lnTo>
                    <a:pt x="810" y="559"/>
                  </a:lnTo>
                  <a:lnTo>
                    <a:pt x="824" y="571"/>
                  </a:lnTo>
                  <a:lnTo>
                    <a:pt x="838" y="559"/>
                  </a:lnTo>
                  <a:lnTo>
                    <a:pt x="856" y="561"/>
                  </a:lnTo>
                  <a:lnTo>
                    <a:pt x="840" y="593"/>
                  </a:lnTo>
                  <a:lnTo>
                    <a:pt x="820" y="605"/>
                  </a:lnTo>
                  <a:lnTo>
                    <a:pt x="796" y="595"/>
                  </a:lnTo>
                  <a:lnTo>
                    <a:pt x="784" y="589"/>
                  </a:lnTo>
                  <a:lnTo>
                    <a:pt x="778" y="609"/>
                  </a:lnTo>
                  <a:lnTo>
                    <a:pt x="738" y="637"/>
                  </a:lnTo>
                  <a:lnTo>
                    <a:pt x="726" y="655"/>
                  </a:lnTo>
                  <a:lnTo>
                    <a:pt x="714" y="677"/>
                  </a:lnTo>
                  <a:lnTo>
                    <a:pt x="684" y="669"/>
                  </a:lnTo>
                  <a:lnTo>
                    <a:pt x="684" y="657"/>
                  </a:lnTo>
                  <a:lnTo>
                    <a:pt x="690" y="637"/>
                  </a:lnTo>
                  <a:lnTo>
                    <a:pt x="678" y="601"/>
                  </a:lnTo>
                  <a:lnTo>
                    <a:pt x="661" y="599"/>
                  </a:lnTo>
                  <a:lnTo>
                    <a:pt x="645" y="599"/>
                  </a:lnTo>
                  <a:lnTo>
                    <a:pt x="617" y="591"/>
                  </a:lnTo>
                  <a:lnTo>
                    <a:pt x="623" y="571"/>
                  </a:lnTo>
                  <a:lnTo>
                    <a:pt x="637" y="551"/>
                  </a:lnTo>
                  <a:lnTo>
                    <a:pt x="641" y="531"/>
                  </a:lnTo>
                  <a:lnTo>
                    <a:pt x="667" y="513"/>
                  </a:lnTo>
                  <a:lnTo>
                    <a:pt x="661" y="495"/>
                  </a:lnTo>
                  <a:lnTo>
                    <a:pt x="631" y="503"/>
                  </a:lnTo>
                  <a:lnTo>
                    <a:pt x="613" y="511"/>
                  </a:lnTo>
                  <a:lnTo>
                    <a:pt x="593" y="507"/>
                  </a:lnTo>
                  <a:lnTo>
                    <a:pt x="593" y="515"/>
                  </a:lnTo>
                  <a:lnTo>
                    <a:pt x="567" y="501"/>
                  </a:lnTo>
                  <a:lnTo>
                    <a:pt x="569" y="493"/>
                  </a:lnTo>
                  <a:lnTo>
                    <a:pt x="591" y="485"/>
                  </a:lnTo>
                  <a:lnTo>
                    <a:pt x="579" y="469"/>
                  </a:lnTo>
                  <a:lnTo>
                    <a:pt x="559" y="473"/>
                  </a:lnTo>
                  <a:lnTo>
                    <a:pt x="545" y="487"/>
                  </a:lnTo>
                  <a:lnTo>
                    <a:pt x="533" y="493"/>
                  </a:lnTo>
                  <a:lnTo>
                    <a:pt x="531" y="511"/>
                  </a:lnTo>
                  <a:lnTo>
                    <a:pt x="517" y="513"/>
                  </a:lnTo>
                  <a:lnTo>
                    <a:pt x="531" y="527"/>
                  </a:lnTo>
                  <a:lnTo>
                    <a:pt x="531" y="541"/>
                  </a:lnTo>
                  <a:lnTo>
                    <a:pt x="515" y="559"/>
                  </a:lnTo>
                  <a:lnTo>
                    <a:pt x="495" y="551"/>
                  </a:lnTo>
                  <a:lnTo>
                    <a:pt x="509" y="571"/>
                  </a:lnTo>
                  <a:lnTo>
                    <a:pt x="501" y="575"/>
                  </a:lnTo>
                  <a:lnTo>
                    <a:pt x="475" y="551"/>
                  </a:lnTo>
                  <a:lnTo>
                    <a:pt x="483" y="583"/>
                  </a:lnTo>
                  <a:lnTo>
                    <a:pt x="501" y="595"/>
                  </a:lnTo>
                  <a:lnTo>
                    <a:pt x="483" y="613"/>
                  </a:lnTo>
                  <a:lnTo>
                    <a:pt x="475" y="603"/>
                  </a:lnTo>
                  <a:lnTo>
                    <a:pt x="455" y="601"/>
                  </a:lnTo>
                  <a:lnTo>
                    <a:pt x="443" y="607"/>
                  </a:lnTo>
                  <a:lnTo>
                    <a:pt x="401" y="609"/>
                  </a:lnTo>
                  <a:lnTo>
                    <a:pt x="403" y="591"/>
                  </a:lnTo>
                  <a:lnTo>
                    <a:pt x="431" y="563"/>
                  </a:lnTo>
                  <a:lnTo>
                    <a:pt x="433" y="537"/>
                  </a:lnTo>
                  <a:lnTo>
                    <a:pt x="435" y="517"/>
                  </a:lnTo>
                  <a:lnTo>
                    <a:pt x="459" y="513"/>
                  </a:lnTo>
                  <a:lnTo>
                    <a:pt x="495" y="515"/>
                  </a:lnTo>
                  <a:lnTo>
                    <a:pt x="503" y="507"/>
                  </a:lnTo>
                  <a:lnTo>
                    <a:pt x="479" y="499"/>
                  </a:lnTo>
                  <a:lnTo>
                    <a:pt x="471" y="485"/>
                  </a:lnTo>
                  <a:lnTo>
                    <a:pt x="443" y="469"/>
                  </a:lnTo>
                  <a:lnTo>
                    <a:pt x="433" y="441"/>
                  </a:lnTo>
                  <a:lnTo>
                    <a:pt x="439" y="427"/>
                  </a:lnTo>
                  <a:lnTo>
                    <a:pt x="423" y="399"/>
                  </a:lnTo>
                  <a:lnTo>
                    <a:pt x="385" y="393"/>
                  </a:lnTo>
                  <a:lnTo>
                    <a:pt x="345" y="361"/>
                  </a:lnTo>
                  <a:lnTo>
                    <a:pt x="309" y="359"/>
                  </a:lnTo>
                  <a:lnTo>
                    <a:pt x="283" y="367"/>
                  </a:lnTo>
                  <a:lnTo>
                    <a:pt x="273" y="381"/>
                  </a:lnTo>
                  <a:lnTo>
                    <a:pt x="261" y="389"/>
                  </a:lnTo>
                  <a:lnTo>
                    <a:pt x="231" y="391"/>
                  </a:lnTo>
                  <a:lnTo>
                    <a:pt x="215" y="405"/>
                  </a:lnTo>
                  <a:lnTo>
                    <a:pt x="187" y="405"/>
                  </a:lnTo>
                  <a:lnTo>
                    <a:pt x="177" y="393"/>
                  </a:lnTo>
                  <a:lnTo>
                    <a:pt x="165" y="389"/>
                  </a:lnTo>
                  <a:lnTo>
                    <a:pt x="136" y="399"/>
                  </a:lnTo>
                  <a:lnTo>
                    <a:pt x="116" y="401"/>
                  </a:lnTo>
                  <a:lnTo>
                    <a:pt x="102" y="389"/>
                  </a:lnTo>
                  <a:lnTo>
                    <a:pt x="80" y="393"/>
                  </a:lnTo>
                  <a:lnTo>
                    <a:pt x="60" y="405"/>
                  </a:lnTo>
                  <a:lnTo>
                    <a:pt x="50" y="401"/>
                  </a:lnTo>
                  <a:lnTo>
                    <a:pt x="24" y="401"/>
                  </a:lnTo>
                  <a:lnTo>
                    <a:pt x="0" y="361"/>
                  </a:lnTo>
                  <a:lnTo>
                    <a:pt x="4" y="343"/>
                  </a:lnTo>
                  <a:lnTo>
                    <a:pt x="50" y="301"/>
                  </a:lnTo>
                  <a:lnTo>
                    <a:pt x="36" y="252"/>
                  </a:lnTo>
                  <a:lnTo>
                    <a:pt x="90" y="208"/>
                  </a:lnTo>
                  <a:lnTo>
                    <a:pt x="106" y="182"/>
                  </a:lnTo>
                  <a:lnTo>
                    <a:pt x="104" y="156"/>
                  </a:lnTo>
                  <a:lnTo>
                    <a:pt x="92" y="124"/>
                  </a:lnTo>
                  <a:lnTo>
                    <a:pt x="78" y="96"/>
                  </a:lnTo>
                  <a:lnTo>
                    <a:pt x="60" y="82"/>
                  </a:lnTo>
                  <a:lnTo>
                    <a:pt x="90" y="84"/>
                  </a:lnTo>
                  <a:lnTo>
                    <a:pt x="102" y="70"/>
                  </a:lnTo>
                  <a:lnTo>
                    <a:pt x="158" y="68"/>
                  </a:lnTo>
                  <a:lnTo>
                    <a:pt x="213" y="68"/>
                  </a:lnTo>
                  <a:lnTo>
                    <a:pt x="227" y="68"/>
                  </a:lnTo>
                  <a:lnTo>
                    <a:pt x="299" y="84"/>
                  </a:lnTo>
                  <a:lnTo>
                    <a:pt x="351" y="84"/>
                  </a:lnTo>
                  <a:lnTo>
                    <a:pt x="373" y="76"/>
                  </a:lnTo>
                  <a:lnTo>
                    <a:pt x="393" y="76"/>
                  </a:lnTo>
                  <a:lnTo>
                    <a:pt x="415" y="84"/>
                  </a:lnTo>
                  <a:lnTo>
                    <a:pt x="459" y="78"/>
                  </a:lnTo>
                  <a:lnTo>
                    <a:pt x="467" y="92"/>
                  </a:lnTo>
                  <a:lnTo>
                    <a:pt x="483" y="74"/>
                  </a:lnTo>
                  <a:lnTo>
                    <a:pt x="481" y="42"/>
                  </a:lnTo>
                  <a:lnTo>
                    <a:pt x="517" y="22"/>
                  </a:lnTo>
                  <a:lnTo>
                    <a:pt x="537" y="20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</p:grpSp>
      <p:pic>
        <p:nvPicPr>
          <p:cNvPr id="123" name="Picture 1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693" y="143426"/>
            <a:ext cx="11878614" cy="6571148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692" y="6041429"/>
            <a:ext cx="1015448" cy="597909"/>
          </a:xfrm>
          <a:prstGeom prst="rect">
            <a:avLst/>
          </a:prstGeom>
        </p:spPr>
      </p:pic>
      <p:sp>
        <p:nvSpPr>
          <p:cNvPr id="125" name="Cím 1"/>
          <p:cNvSpPr>
            <a:spLocks noGrp="1"/>
          </p:cNvSpPr>
          <p:nvPr>
            <p:ph type="ctrTitle" hasCustomPrompt="1"/>
          </p:nvPr>
        </p:nvSpPr>
        <p:spPr>
          <a:xfrm>
            <a:off x="608245" y="1092999"/>
            <a:ext cx="5631991" cy="590931"/>
          </a:xfrm>
          <a:prstGeom prst="rect">
            <a:avLst/>
          </a:prstGeom>
          <a:solidFill>
            <a:schemeClr val="bg1"/>
          </a:solidFill>
        </p:spPr>
        <p:txBody>
          <a:bodyPr wrap="none" anchor="t">
            <a:spAutoFit/>
          </a:bodyPr>
          <a:lstStyle>
            <a:lvl1pPr algn="l">
              <a:defRPr sz="3600" b="1" i="0" cap="all" baseline="0">
                <a:solidFill>
                  <a:srgbClr val="06038D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TITLE</a:t>
            </a:r>
            <a:endParaRPr lang="hu-HU" dirty="0"/>
          </a:p>
        </p:txBody>
      </p:sp>
      <p:sp>
        <p:nvSpPr>
          <p:cNvPr id="126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608245" y="1680784"/>
            <a:ext cx="4537589" cy="424732"/>
          </a:xfrm>
          <a:prstGeom prst="rect">
            <a:avLst/>
          </a:prstGeom>
          <a:solidFill>
            <a:schemeClr val="bg1"/>
          </a:solidFill>
        </p:spPr>
        <p:txBody>
          <a:bodyPr wrap="none" anchor="t">
            <a:spAutoFit/>
          </a:bodyPr>
          <a:lstStyle>
            <a:lvl1pPr marL="0" indent="0" algn="l">
              <a:buNone/>
              <a:defRPr sz="2400" b="1" i="0" cap="all" baseline="0">
                <a:solidFill>
                  <a:srgbClr val="C6007E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07316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st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693" y="143426"/>
            <a:ext cx="11878614" cy="6571148"/>
          </a:xfrm>
          <a:prstGeom prst="rect">
            <a:avLst/>
          </a:prstGeom>
        </p:spPr>
      </p:pic>
      <p:sp>
        <p:nvSpPr>
          <p:cNvPr id="4" name="Cím 1"/>
          <p:cNvSpPr>
            <a:spLocks noGrp="1"/>
          </p:cNvSpPr>
          <p:nvPr>
            <p:ph type="ctrTitle" hasCustomPrompt="1"/>
          </p:nvPr>
        </p:nvSpPr>
        <p:spPr>
          <a:xfrm>
            <a:off x="2837516" y="258807"/>
            <a:ext cx="6516967" cy="594139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ctr">
              <a:defRPr sz="3600" b="1" i="0" cap="all" baseline="0">
                <a:solidFill>
                  <a:srgbClr val="06038D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TITLE</a:t>
            </a:r>
            <a:endParaRPr lang="hu-HU" dirty="0"/>
          </a:p>
        </p:txBody>
      </p:sp>
      <p:sp>
        <p:nvSpPr>
          <p:cNvPr id="5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2837516" y="846592"/>
            <a:ext cx="6516967" cy="879743"/>
          </a:xfrm>
          <a:prstGeom prst="rect">
            <a:avLst/>
          </a:prstGeom>
          <a:noFill/>
        </p:spPr>
        <p:txBody>
          <a:bodyPr anchor="t"/>
          <a:lstStyle>
            <a:lvl1pPr marL="0" indent="0" algn="ctr">
              <a:buNone/>
              <a:defRPr sz="2400" b="1" i="0" cap="all" baseline="0">
                <a:solidFill>
                  <a:srgbClr val="C6007E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5970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m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693" y="143426"/>
            <a:ext cx="11878614" cy="6571148"/>
          </a:xfrm>
          <a:prstGeom prst="rect">
            <a:avLst/>
          </a:prstGeom>
        </p:spPr>
      </p:pic>
      <p:sp>
        <p:nvSpPr>
          <p:cNvPr id="9" name="Cím 1"/>
          <p:cNvSpPr>
            <a:spLocks noGrp="1"/>
          </p:cNvSpPr>
          <p:nvPr>
            <p:ph type="ctrTitle" hasCustomPrompt="1"/>
          </p:nvPr>
        </p:nvSpPr>
        <p:spPr>
          <a:xfrm>
            <a:off x="2837516" y="258807"/>
            <a:ext cx="6516967" cy="594139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ctr">
              <a:defRPr sz="3600" b="1" i="0" cap="all" baseline="0">
                <a:solidFill>
                  <a:srgbClr val="06038D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TITLE</a:t>
            </a:r>
            <a:endParaRPr lang="hu-HU" dirty="0"/>
          </a:p>
        </p:txBody>
      </p:sp>
      <p:sp>
        <p:nvSpPr>
          <p:cNvPr id="10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2837516" y="846592"/>
            <a:ext cx="6516967" cy="879743"/>
          </a:xfrm>
          <a:prstGeom prst="rect">
            <a:avLst/>
          </a:prstGeom>
          <a:noFill/>
        </p:spPr>
        <p:txBody>
          <a:bodyPr anchor="t"/>
          <a:lstStyle>
            <a:lvl1pPr marL="0" indent="0" algn="ctr">
              <a:buNone/>
              <a:defRPr sz="2400" b="1" i="0" cap="all" baseline="0">
                <a:solidFill>
                  <a:srgbClr val="C6007E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hu-HU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692" y="6041429"/>
            <a:ext cx="1015448" cy="5979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ng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693" y="143426"/>
            <a:ext cx="11878614" cy="6571148"/>
          </a:xfrm>
          <a:prstGeom prst="rect">
            <a:avLst/>
          </a:prstGeom>
        </p:spPr>
      </p:pic>
      <p:sp>
        <p:nvSpPr>
          <p:cNvPr id="6" name="Cím 1"/>
          <p:cNvSpPr>
            <a:spLocks noGrp="1"/>
          </p:cNvSpPr>
          <p:nvPr>
            <p:ph type="ctrTitle" hasCustomPrompt="1"/>
          </p:nvPr>
        </p:nvSpPr>
        <p:spPr>
          <a:xfrm>
            <a:off x="2837516" y="258807"/>
            <a:ext cx="6516967" cy="594139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ctr">
              <a:defRPr sz="3600" b="1" i="0" cap="all" baseline="0">
                <a:solidFill>
                  <a:srgbClr val="06038D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TITLE</a:t>
            </a:r>
            <a:endParaRPr lang="hu-HU" dirty="0"/>
          </a:p>
        </p:txBody>
      </p:sp>
      <p:sp>
        <p:nvSpPr>
          <p:cNvPr id="7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2837516" y="846592"/>
            <a:ext cx="6516967" cy="879743"/>
          </a:xfrm>
          <a:prstGeom prst="rect">
            <a:avLst/>
          </a:prstGeom>
          <a:noFill/>
        </p:spPr>
        <p:txBody>
          <a:bodyPr anchor="t"/>
          <a:lstStyle>
            <a:lvl1pPr marL="0" indent="0" algn="ctr">
              <a:buNone/>
              <a:defRPr sz="2400" b="1" i="0" cap="all" baseline="0">
                <a:solidFill>
                  <a:srgbClr val="C6007E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0213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693" y="143426"/>
            <a:ext cx="11878614" cy="65711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692" y="6041429"/>
            <a:ext cx="1015448" cy="597909"/>
          </a:xfrm>
          <a:prstGeom prst="rect">
            <a:avLst/>
          </a:prstGeom>
        </p:spPr>
      </p:pic>
      <p:sp>
        <p:nvSpPr>
          <p:cNvPr id="7" name="Cím 1"/>
          <p:cNvSpPr>
            <a:spLocks noGrp="1"/>
          </p:cNvSpPr>
          <p:nvPr>
            <p:ph type="ctrTitle" hasCustomPrompt="1"/>
          </p:nvPr>
        </p:nvSpPr>
        <p:spPr>
          <a:xfrm>
            <a:off x="2837516" y="258807"/>
            <a:ext cx="6516967" cy="594139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ctr">
              <a:defRPr sz="3600" b="1" i="0" cap="all" baseline="0">
                <a:solidFill>
                  <a:srgbClr val="06038D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TITLE</a:t>
            </a:r>
            <a:endParaRPr lang="hu-HU" dirty="0"/>
          </a:p>
        </p:txBody>
      </p:sp>
      <p:sp>
        <p:nvSpPr>
          <p:cNvPr id="1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2837516" y="846592"/>
            <a:ext cx="6516967" cy="879743"/>
          </a:xfrm>
          <a:prstGeom prst="rect">
            <a:avLst/>
          </a:prstGeom>
          <a:noFill/>
        </p:spPr>
        <p:txBody>
          <a:bodyPr anchor="t"/>
          <a:lstStyle>
            <a:lvl1pPr marL="0" indent="0" algn="ctr">
              <a:buNone/>
              <a:defRPr sz="2400" b="1" i="0" cap="all" baseline="0">
                <a:solidFill>
                  <a:srgbClr val="C6007E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08327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m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693" y="143426"/>
            <a:ext cx="11878614" cy="65711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692" y="6041429"/>
            <a:ext cx="1015448" cy="597909"/>
          </a:xfrm>
          <a:prstGeom prst="rect">
            <a:avLst/>
          </a:prstGeom>
        </p:spPr>
      </p:pic>
      <p:sp>
        <p:nvSpPr>
          <p:cNvPr id="13" name="Cím 1"/>
          <p:cNvSpPr>
            <a:spLocks noGrp="1"/>
          </p:cNvSpPr>
          <p:nvPr>
            <p:ph type="ctrTitle" hasCustomPrompt="1"/>
          </p:nvPr>
        </p:nvSpPr>
        <p:spPr>
          <a:xfrm>
            <a:off x="2837516" y="258807"/>
            <a:ext cx="6516967" cy="594139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ctr">
              <a:defRPr sz="3600" b="1" i="0" cap="all" baseline="0">
                <a:solidFill>
                  <a:srgbClr val="06038D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TITLE</a:t>
            </a:r>
            <a:endParaRPr lang="hu-HU" dirty="0"/>
          </a:p>
        </p:txBody>
      </p:sp>
      <p:sp>
        <p:nvSpPr>
          <p:cNvPr id="14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2837516" y="846592"/>
            <a:ext cx="6516967" cy="879743"/>
          </a:xfrm>
          <a:prstGeom prst="rect">
            <a:avLst/>
          </a:prstGeom>
          <a:noFill/>
        </p:spPr>
        <p:txBody>
          <a:bodyPr anchor="t"/>
          <a:lstStyle>
            <a:lvl1pPr marL="0" indent="0" algn="ctr">
              <a:buNone/>
              <a:defRPr sz="2400" b="1" i="0" cap="all" baseline="0">
                <a:solidFill>
                  <a:srgbClr val="C6007E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hu-H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ed Kingd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36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693" y="143426"/>
            <a:ext cx="11878614" cy="65711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692" y="6041429"/>
            <a:ext cx="1015448" cy="597909"/>
          </a:xfrm>
          <a:prstGeom prst="rect">
            <a:avLst/>
          </a:prstGeom>
        </p:spPr>
      </p:pic>
      <p:sp>
        <p:nvSpPr>
          <p:cNvPr id="7" name="Cím 1"/>
          <p:cNvSpPr>
            <a:spLocks noGrp="1"/>
          </p:cNvSpPr>
          <p:nvPr>
            <p:ph type="ctrTitle" hasCustomPrompt="1"/>
          </p:nvPr>
        </p:nvSpPr>
        <p:spPr>
          <a:xfrm>
            <a:off x="2837516" y="258807"/>
            <a:ext cx="6516967" cy="594139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ctr">
              <a:defRPr sz="3600" b="1" i="0" cap="all" baseline="0">
                <a:solidFill>
                  <a:srgbClr val="06038D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TITLE</a:t>
            </a:r>
            <a:endParaRPr lang="hu-HU" dirty="0"/>
          </a:p>
        </p:txBody>
      </p:sp>
      <p:sp>
        <p:nvSpPr>
          <p:cNvPr id="8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2837516" y="846592"/>
            <a:ext cx="6516967" cy="879743"/>
          </a:xfrm>
          <a:prstGeom prst="rect">
            <a:avLst/>
          </a:prstGeom>
          <a:noFill/>
        </p:spPr>
        <p:txBody>
          <a:bodyPr anchor="t"/>
          <a:lstStyle>
            <a:lvl1pPr marL="0" indent="0" algn="ctr">
              <a:buNone/>
              <a:defRPr sz="2400" b="1" i="0" cap="all" baseline="0">
                <a:solidFill>
                  <a:srgbClr val="C6007E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hu-H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ted Kingd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" b="2136"/>
          <a:stretch/>
        </p:blipFill>
        <p:spPr>
          <a:xfrm>
            <a:off x="156694" y="143426"/>
            <a:ext cx="11878614" cy="65711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693" y="143426"/>
            <a:ext cx="11878614" cy="65711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692" y="6041429"/>
            <a:ext cx="1015448" cy="597909"/>
          </a:xfrm>
          <a:prstGeom prst="rect">
            <a:avLst/>
          </a:prstGeom>
        </p:spPr>
      </p:pic>
      <p:sp>
        <p:nvSpPr>
          <p:cNvPr id="7" name="Cím 1"/>
          <p:cNvSpPr>
            <a:spLocks noGrp="1"/>
          </p:cNvSpPr>
          <p:nvPr>
            <p:ph type="ctrTitle" hasCustomPrompt="1"/>
          </p:nvPr>
        </p:nvSpPr>
        <p:spPr>
          <a:xfrm>
            <a:off x="2837516" y="258807"/>
            <a:ext cx="6516967" cy="594139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ctr">
              <a:defRPr sz="3600" b="1" i="0" cap="all" baseline="0">
                <a:solidFill>
                  <a:srgbClr val="06038D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TITLE</a:t>
            </a:r>
            <a:endParaRPr lang="hu-HU" dirty="0"/>
          </a:p>
        </p:txBody>
      </p:sp>
      <p:sp>
        <p:nvSpPr>
          <p:cNvPr id="8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2837516" y="846592"/>
            <a:ext cx="6516967" cy="879743"/>
          </a:xfrm>
          <a:prstGeom prst="rect">
            <a:avLst/>
          </a:prstGeom>
          <a:noFill/>
        </p:spPr>
        <p:txBody>
          <a:bodyPr anchor="t"/>
          <a:lstStyle>
            <a:lvl1pPr marL="0" indent="0" algn="ctr">
              <a:buNone/>
              <a:defRPr sz="2400" b="1" i="0" cap="all" baseline="0">
                <a:solidFill>
                  <a:srgbClr val="C6007E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71461" y="1357299"/>
            <a:ext cx="5384800" cy="4525963"/>
          </a:xfrm>
          <a:prstGeom prst="rect">
            <a:avLst/>
          </a:prstGeom>
        </p:spPr>
        <p:txBody>
          <a:bodyPr/>
          <a:lstStyle>
            <a:lvl1pPr marL="93663" indent="-93663">
              <a:buFont typeface="Calibri" pitchFamily="34" charset="0"/>
              <a:buChar char=" "/>
              <a:defRPr sz="2000" b="1" i="0" baseline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 b="0" i="0" baseline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600" b="0" i="0" baseline="0">
                <a:solidFill>
                  <a:srgbClr val="C6007E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400" b="0" i="0" baseline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400" b="0" i="0" baseline="0">
                <a:solidFill>
                  <a:srgbClr val="C6007E"/>
                </a:solidFill>
                <a:latin typeface="Arial" charset="0"/>
                <a:ea typeface="Arial" charset="0"/>
                <a:cs typeface="Arial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 hasCustomPrompt="1"/>
          </p:nvPr>
        </p:nvSpPr>
        <p:spPr>
          <a:xfrm>
            <a:off x="609599" y="367748"/>
            <a:ext cx="10972800" cy="46073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 b="1" i="0" cap="all" baseline="0">
                <a:solidFill>
                  <a:srgbClr val="06038D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title</a:t>
            </a:r>
            <a:endParaRPr lang="hu-HU" dirty="0"/>
          </a:p>
        </p:txBody>
      </p:sp>
      <p:sp>
        <p:nvSpPr>
          <p:cNvPr id="9" name="Alcím 2"/>
          <p:cNvSpPr>
            <a:spLocks noGrp="1"/>
          </p:cNvSpPr>
          <p:nvPr>
            <p:ph type="subTitle" idx="11" hasCustomPrompt="1"/>
          </p:nvPr>
        </p:nvSpPr>
        <p:spPr>
          <a:xfrm>
            <a:off x="2731604" y="828484"/>
            <a:ext cx="6728791" cy="309832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2400" b="1" i="0">
                <a:solidFill>
                  <a:srgbClr val="C6007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hu-HU" dirty="0"/>
          </a:p>
        </p:txBody>
      </p:sp>
      <p:sp>
        <p:nvSpPr>
          <p:cNvPr id="6" name="Tartalom helye 2"/>
          <p:cNvSpPr>
            <a:spLocks noGrp="1"/>
          </p:cNvSpPr>
          <p:nvPr>
            <p:ph sz="half" idx="12"/>
          </p:nvPr>
        </p:nvSpPr>
        <p:spPr>
          <a:xfrm>
            <a:off x="6095999" y="1357299"/>
            <a:ext cx="5384800" cy="4525963"/>
          </a:xfrm>
          <a:prstGeom prst="rect">
            <a:avLst/>
          </a:prstGeom>
        </p:spPr>
        <p:txBody>
          <a:bodyPr/>
          <a:lstStyle>
            <a:lvl1pPr marL="93663" indent="-93663">
              <a:buFont typeface="Calibri" pitchFamily="34" charset="0"/>
              <a:buChar char=" "/>
              <a:defRPr sz="2000" b="1" i="0" baseline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 b="0" i="0" baseline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600" b="0" i="0" baseline="0">
                <a:solidFill>
                  <a:srgbClr val="C6007E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400" b="0" i="0" baseline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400" b="0" i="0" baseline="0">
                <a:solidFill>
                  <a:srgbClr val="C6007E"/>
                </a:solidFill>
                <a:latin typeface="Arial" charset="0"/>
                <a:ea typeface="Arial" charset="0"/>
                <a:cs typeface="Arial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898" y="644408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rgbClr val="C6007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B48DA64-F6BC-EB4F-A247-0B82BB550D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6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666712" y="1357298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 i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66712" y="2525874"/>
            <a:ext cx="5386917" cy="34256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 baseline="0">
                <a:solidFill>
                  <a:srgbClr val="C6007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800" b="0" i="0" baseline="0">
                <a:solidFill>
                  <a:srgbClr val="C6007E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600" b="0" i="0" baseline="0">
                <a:solidFill>
                  <a:srgbClr val="C6007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400" b="0" i="0" baseline="0">
                <a:solidFill>
                  <a:srgbClr val="C6007E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400" b="0" i="0" baseline="0">
                <a:solidFill>
                  <a:srgbClr val="C6007E"/>
                </a:solidFill>
                <a:latin typeface="Arial" charset="0"/>
                <a:ea typeface="Arial" charset="0"/>
                <a:cs typeface="Arial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ím 1"/>
          <p:cNvSpPr>
            <a:spLocks noGrp="1"/>
          </p:cNvSpPr>
          <p:nvPr>
            <p:ph type="title" hasCustomPrompt="1"/>
          </p:nvPr>
        </p:nvSpPr>
        <p:spPr>
          <a:xfrm>
            <a:off x="609599" y="367748"/>
            <a:ext cx="10972800" cy="46073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 b="1" i="0" cap="all" baseline="0">
                <a:solidFill>
                  <a:srgbClr val="06038D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title</a:t>
            </a:r>
            <a:endParaRPr lang="hu-HU" dirty="0"/>
          </a:p>
        </p:txBody>
      </p:sp>
      <p:sp>
        <p:nvSpPr>
          <p:cNvPr id="11" name="Alcím 2"/>
          <p:cNvSpPr>
            <a:spLocks noGrp="1"/>
          </p:cNvSpPr>
          <p:nvPr>
            <p:ph type="subTitle" idx="11" hasCustomPrompt="1"/>
          </p:nvPr>
        </p:nvSpPr>
        <p:spPr>
          <a:xfrm>
            <a:off x="2731604" y="828484"/>
            <a:ext cx="6728791" cy="309832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2400" b="1" i="0">
                <a:solidFill>
                  <a:srgbClr val="C6007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hu-HU" dirty="0"/>
          </a:p>
        </p:txBody>
      </p:sp>
      <p:sp>
        <p:nvSpPr>
          <p:cNvPr id="8" name="Szöveg helye 2"/>
          <p:cNvSpPr>
            <a:spLocks noGrp="1"/>
          </p:cNvSpPr>
          <p:nvPr>
            <p:ph type="body" idx="12" hasCustomPrompt="1"/>
          </p:nvPr>
        </p:nvSpPr>
        <p:spPr>
          <a:xfrm>
            <a:off x="6195482" y="1357298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 i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artalom helye 3"/>
          <p:cNvSpPr>
            <a:spLocks noGrp="1"/>
          </p:cNvSpPr>
          <p:nvPr>
            <p:ph sz="half" idx="13"/>
          </p:nvPr>
        </p:nvSpPr>
        <p:spPr>
          <a:xfrm>
            <a:off x="6195482" y="2525874"/>
            <a:ext cx="5386917" cy="34256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 baseline="0">
                <a:solidFill>
                  <a:srgbClr val="C6007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800" b="0" i="0" baseline="0">
                <a:solidFill>
                  <a:srgbClr val="C6007E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600" b="0" i="0" baseline="0">
                <a:solidFill>
                  <a:srgbClr val="C6007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400" b="0" i="0" baseline="0">
                <a:solidFill>
                  <a:srgbClr val="C6007E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400" b="0" i="0" baseline="0">
                <a:solidFill>
                  <a:srgbClr val="C6007E"/>
                </a:solidFill>
                <a:latin typeface="Arial" charset="0"/>
                <a:ea typeface="Arial" charset="0"/>
                <a:cs typeface="Arial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898" y="644408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rgbClr val="C6007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B48DA64-F6BC-EB4F-A247-0B82BB550D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9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 hasCustomPrompt="1"/>
          </p:nvPr>
        </p:nvSpPr>
        <p:spPr>
          <a:xfrm>
            <a:off x="609599" y="367748"/>
            <a:ext cx="10972800" cy="46073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 b="1" i="0" cap="all" baseline="0">
                <a:solidFill>
                  <a:srgbClr val="06038D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title</a:t>
            </a:r>
            <a:endParaRPr lang="hu-HU" dirty="0"/>
          </a:p>
        </p:txBody>
      </p:sp>
      <p:sp>
        <p:nvSpPr>
          <p:cNvPr id="6" name="Alcím 2"/>
          <p:cNvSpPr>
            <a:spLocks noGrp="1"/>
          </p:cNvSpPr>
          <p:nvPr>
            <p:ph type="subTitle" idx="11" hasCustomPrompt="1"/>
          </p:nvPr>
        </p:nvSpPr>
        <p:spPr>
          <a:xfrm>
            <a:off x="2731604" y="828484"/>
            <a:ext cx="6728791" cy="309832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2400" b="1" i="0">
                <a:solidFill>
                  <a:srgbClr val="C6007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hu-H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898" y="644408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rgbClr val="C6007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B48DA64-F6BC-EB4F-A247-0B82BB550D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27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ario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1561212"/>
            <a:ext cx="6674698" cy="3862336"/>
          </a:xfrm>
          <a:prstGeom prst="rect">
            <a:avLst/>
          </a:prstGeom>
        </p:spPr>
        <p:txBody>
          <a:bodyPr/>
          <a:lstStyle>
            <a:lvl1pPr marL="93663" indent="-93663">
              <a:buFont typeface="Arial" pitchFamily="34" charset="0"/>
              <a:buChar char=" "/>
              <a:defRPr sz="2000" b="0" i="0">
                <a:solidFill>
                  <a:srgbClr val="C6007E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 b="0" i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600" b="0" i="0">
                <a:solidFill>
                  <a:srgbClr val="C6007E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400" b="0" i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400" b="0" i="0">
                <a:solidFill>
                  <a:srgbClr val="C6007E"/>
                </a:solidFill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599" y="1565895"/>
            <a:ext cx="4011084" cy="3857652"/>
          </a:xfrm>
          <a:prstGeom prst="rect">
            <a:avLst/>
          </a:prstGeom>
        </p:spPr>
        <p:txBody>
          <a:bodyPr>
            <a:normAutofit/>
          </a:bodyPr>
          <a:lstStyle>
            <a:lvl1pPr marL="93663" indent="-93663">
              <a:buFont typeface="Arial" pitchFamily="34" charset="0"/>
              <a:buChar char=" "/>
              <a:defRPr sz="2000" b="0" i="0">
                <a:solidFill>
                  <a:srgbClr val="C6007E"/>
                </a:solidFill>
                <a:latin typeface="Arial" charset="0"/>
                <a:ea typeface="Arial" charset="0"/>
                <a:cs typeface="Arial" charset="0"/>
              </a:defRPr>
            </a:lvl1pPr>
            <a:lvl2pPr marL="712788" indent="-255588" algn="l" defTabSz="914400" rtl="0" eaLnBrk="1" latinLnBrk="0" hangingPunct="1">
              <a:spcBef>
                <a:spcPct val="20000"/>
              </a:spcBef>
              <a:buFont typeface="Arial" pitchFamily="34" charset="0"/>
              <a:buChar char="‒"/>
              <a:defRPr lang="hu-HU" sz="1800" b="0" i="0" kern="1200" dirty="0" smtClean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1600" b="0" i="0" kern="1200" dirty="0" smtClean="0">
                <a:solidFill>
                  <a:srgbClr val="C6007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1400" b="0" i="0" kern="1200" dirty="0" smtClean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1400" b="0" i="0" kern="1200" dirty="0" smtClean="0">
                <a:solidFill>
                  <a:srgbClr val="C6007E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 hasCustomPrompt="1"/>
          </p:nvPr>
        </p:nvSpPr>
        <p:spPr>
          <a:xfrm>
            <a:off x="609599" y="367748"/>
            <a:ext cx="10972800" cy="46073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 b="1" i="0" cap="all" baseline="0">
                <a:solidFill>
                  <a:srgbClr val="06038D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title</a:t>
            </a:r>
            <a:endParaRPr lang="hu-HU" dirty="0"/>
          </a:p>
        </p:txBody>
      </p:sp>
      <p:sp>
        <p:nvSpPr>
          <p:cNvPr id="9" name="Alcím 2"/>
          <p:cNvSpPr>
            <a:spLocks noGrp="1"/>
          </p:cNvSpPr>
          <p:nvPr>
            <p:ph type="subTitle" idx="11" hasCustomPrompt="1"/>
          </p:nvPr>
        </p:nvSpPr>
        <p:spPr>
          <a:xfrm>
            <a:off x="2731604" y="828484"/>
            <a:ext cx="6728791" cy="309832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2400" b="0" i="0">
                <a:solidFill>
                  <a:srgbClr val="C6007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898" y="644408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rgbClr val="C6007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B48DA64-F6BC-EB4F-A247-0B82BB550D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8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898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rgbClr val="C6007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B48DA64-F6BC-EB4F-A247-0B82BB550D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46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05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>
            <a:spLocks noGrp="1"/>
          </p:cNvSpPr>
          <p:nvPr>
            <p:ph type="title" hasCustomPrompt="1"/>
          </p:nvPr>
        </p:nvSpPr>
        <p:spPr>
          <a:xfrm>
            <a:off x="609599" y="367748"/>
            <a:ext cx="10972800" cy="46073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 b="1" i="0" cap="all" baseline="0">
                <a:solidFill>
                  <a:srgbClr val="06038D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Click to edit title</a:t>
            </a:r>
            <a:endParaRPr lang="hu-HU"/>
          </a:p>
        </p:txBody>
      </p:sp>
      <p:sp>
        <p:nvSpPr>
          <p:cNvPr id="4" name="Alcím 2"/>
          <p:cNvSpPr>
            <a:spLocks noGrp="1"/>
          </p:cNvSpPr>
          <p:nvPr>
            <p:ph type="subTitle" idx="11" hasCustomPrompt="1"/>
          </p:nvPr>
        </p:nvSpPr>
        <p:spPr>
          <a:xfrm>
            <a:off x="2731604" y="828484"/>
            <a:ext cx="6728791" cy="309832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2400" b="1" i="0">
                <a:solidFill>
                  <a:srgbClr val="C6007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hu-H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182757" y="1849438"/>
            <a:ext cx="4243388" cy="18684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592956" y="1849438"/>
            <a:ext cx="4243388" cy="18684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182757" y="4055235"/>
            <a:ext cx="4243388" cy="22463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592956" y="4055235"/>
            <a:ext cx="4243388" cy="22463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525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90877" y="6211137"/>
            <a:ext cx="954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CF131981-C00A-5547-9E25-9058CAD47D71}" type="slidenum">
              <a:rPr lang="en-US" sz="1600" b="0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16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898" y="644408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rgbClr val="C6007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B48DA64-F6BC-EB4F-A247-0B82BB55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2" r:id="rId1"/>
    <p:sldLayoutId id="2147484630" r:id="rId2"/>
    <p:sldLayoutId id="2147484624" r:id="rId3"/>
    <p:sldLayoutId id="2147484625" r:id="rId4"/>
    <p:sldLayoutId id="2147484626" r:id="rId5"/>
    <p:sldLayoutId id="2147484627" r:id="rId6"/>
    <p:sldLayoutId id="2147484670" r:id="rId7"/>
    <p:sldLayoutId id="2147484682" r:id="rId8"/>
    <p:sldLayoutId id="2147484683" r:id="rId9"/>
    <p:sldLayoutId id="2147484685" r:id="rId10"/>
    <p:sldLayoutId id="2147484686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 i="0" kern="1200" cap="all">
          <a:solidFill>
            <a:srgbClr val="06038D"/>
          </a:solidFill>
          <a:latin typeface="Gotham Black" charset="0"/>
          <a:ea typeface="Gotham Black" charset="0"/>
          <a:cs typeface="Gotham Black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6038D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6038D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6038D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6038D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6038D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6038D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6038D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6038D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b="0" i="0" kern="1200">
          <a:solidFill>
            <a:srgbClr val="C6007E"/>
          </a:solidFill>
          <a:latin typeface="Gotham Book" charset="0"/>
          <a:ea typeface="Gotham Book" charset="0"/>
          <a:cs typeface="Gotham Book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b="0" i="0" kern="1200">
          <a:solidFill>
            <a:srgbClr val="06038D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b="0" i="0" kern="1200">
          <a:solidFill>
            <a:srgbClr val="C6007E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b="0" i="0" kern="1200">
          <a:solidFill>
            <a:srgbClr val="06038D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b="0" i="0" kern="1200">
          <a:solidFill>
            <a:srgbClr val="C6007E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310195" y="6300784"/>
            <a:ext cx="954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CF131981-C00A-5547-9E25-9058CAD47D71}" type="slidenum">
              <a:rPr lang="en-US" sz="1600" b="0" i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1600" b="0" i="0" dirty="0">
              <a:solidFill>
                <a:schemeClr val="bg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9" r:id="rId1"/>
    <p:sldLayoutId id="2147484673" r:id="rId2"/>
    <p:sldLayoutId id="2147484681" r:id="rId3"/>
    <p:sldLayoutId id="2147484651" r:id="rId4"/>
    <p:sldLayoutId id="2147484652" r:id="rId5"/>
    <p:sldLayoutId id="2147484653" r:id="rId6"/>
    <p:sldLayoutId id="2147484650" r:id="rId7"/>
    <p:sldLayoutId id="2147484680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310195" y="6300784"/>
            <a:ext cx="954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CF131981-C00A-5547-9E25-9058CAD47D71}" type="slidenum">
              <a:rPr lang="en-US" sz="1600" b="0" i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1600" b="0" i="0" dirty="0">
              <a:solidFill>
                <a:schemeClr val="bg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34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6" r:id="rId1"/>
    <p:sldLayoutId id="2147484675" r:id="rId2"/>
    <p:sldLayoutId id="2147484668" r:id="rId3"/>
    <p:sldLayoutId id="2147484674" r:id="rId4"/>
    <p:sldLayoutId id="2147484656" r:id="rId5"/>
    <p:sldLayoutId id="2147484669" r:id="rId6"/>
    <p:sldLayoutId id="2147484657" r:id="rId7"/>
    <p:sldLayoutId id="2147484676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Relationship Id="rId5" Type="http://schemas.microsoft.com/office/2007/relationships/hdphoto" Target="../media/hdphoto3.wdp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-17518" y="0"/>
            <a:ext cx="12227036" cy="6896100"/>
            <a:chOff x="-17518" y="0"/>
            <a:chExt cx="12227036" cy="6896100"/>
          </a:xfrm>
        </p:grpSpPr>
        <p:pic>
          <p:nvPicPr>
            <p:cNvPr id="4" name="Picture 3" descr="A group of people posing for a photo&#10;&#10;Description automatically generated">
              <a:extLst>
                <a:ext uri="{FF2B5EF4-FFF2-40B4-BE49-F238E27FC236}">
                  <a16:creationId xmlns:a16="http://schemas.microsoft.com/office/drawing/2014/main" id="{0C618A7C-9EAB-4815-AAA7-88E037FE5B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2" b="26941"/>
            <a:stretch/>
          </p:blipFill>
          <p:spPr>
            <a:xfrm>
              <a:off x="0" y="1366685"/>
              <a:ext cx="12209518" cy="5529415"/>
            </a:xfrm>
            <a:prstGeom prst="rect">
              <a:avLst/>
            </a:prstGeom>
          </p:spPr>
        </p:pic>
        <p:pic>
          <p:nvPicPr>
            <p:cNvPr id="6" name="Picture 3" descr="A group of people posing for a photo&#10;&#10;Description automatically generated">
              <a:extLst>
                <a:ext uri="{FF2B5EF4-FFF2-40B4-BE49-F238E27FC236}">
                  <a16:creationId xmlns:a16="http://schemas.microsoft.com/office/drawing/2014/main" id="{0C618A7C-9EAB-4815-AAA7-88E037FE5B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09" b="77868"/>
            <a:stretch/>
          </p:blipFill>
          <p:spPr>
            <a:xfrm rot="10800000" flipH="1">
              <a:off x="-17518" y="0"/>
              <a:ext cx="12209518" cy="1366684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736" y="763886"/>
            <a:ext cx="1890455" cy="11127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450" y="788739"/>
            <a:ext cx="8238836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b="1" dirty="0">
                <a:solidFill>
                  <a:schemeClr val="accent2"/>
                </a:solidFill>
                <a:latin typeface="Arial Black"/>
                <a:ea typeface="Arial Black" charset="0"/>
                <a:cs typeface="Arial Black" charset="0"/>
              </a:rPr>
              <a:t>WIZZ AIR</a:t>
            </a:r>
          </a:p>
          <a:p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</a:rPr>
              <a:t>CABIN CREW RECRUITMENT - SUCEAVA </a:t>
            </a:r>
          </a:p>
        </p:txBody>
      </p:sp>
    </p:spTree>
    <p:extLst>
      <p:ext uri="{BB962C8B-B14F-4D97-AF65-F5344CB8AC3E}">
        <p14:creationId xmlns:p14="http://schemas.microsoft.com/office/powerpoint/2010/main" val="267730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B114DF2-6FF1-4404-AFC5-5DEDF448E4BB}"/>
              </a:ext>
            </a:extLst>
          </p:cNvPr>
          <p:cNvGrpSpPr/>
          <p:nvPr/>
        </p:nvGrpSpPr>
        <p:grpSpPr>
          <a:xfrm>
            <a:off x="0" y="1714"/>
            <a:ext cx="12192000" cy="6858000"/>
            <a:chOff x="0" y="1714"/>
            <a:chExt cx="12192000" cy="6858000"/>
          </a:xfrm>
        </p:grpSpPr>
        <p:pic>
          <p:nvPicPr>
            <p:cNvPr id="15" name="Picture 14" descr="Landscape and plane wing">
              <a:extLst>
                <a:ext uri="{FF2B5EF4-FFF2-40B4-BE49-F238E27FC236}">
                  <a16:creationId xmlns:a16="http://schemas.microsoft.com/office/drawing/2014/main" id="{B3CA0A8A-EC38-4691-860D-509FDF795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1714"/>
              <a:ext cx="12188759" cy="6858000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2C7F0D4-7347-4A44-9680-4DCE7BFC8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3241" y="5142"/>
              <a:ext cx="12188759" cy="6854572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8625"/>
          <a:stretch/>
        </p:blipFill>
        <p:spPr>
          <a:xfrm>
            <a:off x="480190" y="6006755"/>
            <a:ext cx="1220883" cy="584775"/>
          </a:xfrm>
          <a:prstGeom prst="rect">
            <a:avLst/>
          </a:prstGeom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112350" y="3073343"/>
            <a:ext cx="5964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all">
                <a:solidFill>
                  <a:schemeClr val="bg1"/>
                </a:solidFill>
                <a:latin typeface="Arial Black" panose="020B0A04020102020204" pitchFamily="34" charset="0"/>
                <a:ea typeface="Arial" charset="0"/>
                <a:cs typeface="Arial" charset="0"/>
              </a:rPr>
              <a:t>Thank you!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2EF3908-178E-430A-98A6-33172AF62B34}"/>
              </a:ext>
            </a:extLst>
          </p:cNvPr>
          <p:cNvSpPr txBox="1">
            <a:spLocks/>
          </p:cNvSpPr>
          <p:nvPr/>
        </p:nvSpPr>
        <p:spPr>
          <a:xfrm>
            <a:off x="1835934" y="5945199"/>
            <a:ext cx="65925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rgbClr val="C6007E"/>
                </a:solidFill>
                <a:latin typeface="Gotham Book" charset="0"/>
                <a:ea typeface="Gotham Book" charset="0"/>
                <a:cs typeface="Gotham Book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b="0" i="0" kern="1200">
                <a:solidFill>
                  <a:srgbClr val="06038D"/>
                </a:solidFill>
                <a:latin typeface="Gotham Book" charset="0"/>
                <a:ea typeface="Gotham Book" charset="0"/>
                <a:cs typeface="Gotham Book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rgbClr val="C6007E"/>
                </a:solidFill>
                <a:latin typeface="Gotham Book" charset="0"/>
                <a:ea typeface="Gotham Book" charset="0"/>
                <a:cs typeface="Gotham Book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b="0" i="0" kern="1200">
                <a:solidFill>
                  <a:srgbClr val="06038D"/>
                </a:solidFill>
                <a:latin typeface="Gotham Book" charset="0"/>
                <a:ea typeface="Gotham Book" charset="0"/>
                <a:cs typeface="Gotham Book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b="0" i="0" kern="1200">
                <a:solidFill>
                  <a:srgbClr val="C6007E"/>
                </a:solidFill>
                <a:latin typeface="Gotham Book" charset="0"/>
                <a:ea typeface="Gotham Book" charset="0"/>
                <a:cs typeface="Gotham Book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spcBef>
                <a:spcPct val="0"/>
              </a:spcBef>
              <a:buNone/>
            </a:pPr>
            <a:r>
              <a:rPr lang="en-US">
                <a:latin typeface="Century Gothic" panose="020B0502020202020204" pitchFamily="34" charset="0"/>
                <a:ea typeface="+mn-ea"/>
                <a:cs typeface="Calibri Light" panose="020F0302020204030204" pitchFamily="34" charset="0"/>
              </a:rPr>
              <a:t>If you need further help, please contact cabincrewrecruitment@wizzair.com!</a:t>
            </a:r>
          </a:p>
        </p:txBody>
      </p:sp>
    </p:spTree>
    <p:extLst>
      <p:ext uri="{BB962C8B-B14F-4D97-AF65-F5344CB8AC3E}">
        <p14:creationId xmlns:p14="http://schemas.microsoft.com/office/powerpoint/2010/main" val="624399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ardrop 58">
            <a:extLst>
              <a:ext uri="{FF2B5EF4-FFF2-40B4-BE49-F238E27FC236}">
                <a16:creationId xmlns:a16="http://schemas.microsoft.com/office/drawing/2014/main" id="{D6A4AC4D-7145-8617-08CC-3B7CA5162104}"/>
              </a:ext>
            </a:extLst>
          </p:cNvPr>
          <p:cNvSpPr/>
          <p:nvPr/>
        </p:nvSpPr>
        <p:spPr>
          <a:xfrm rot="8167056">
            <a:off x="4708315" y="1632601"/>
            <a:ext cx="1144362" cy="1111018"/>
          </a:xfrm>
          <a:prstGeom prst="teardrop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141874" y="408795"/>
            <a:ext cx="3917227" cy="460735"/>
          </a:xfrm>
        </p:spPr>
        <p:txBody>
          <a:bodyPr/>
          <a:lstStyle/>
          <a:p>
            <a:r>
              <a:rPr lang="en-US"/>
              <a:t>WIZZ AIR TODAY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936976" y="1708123"/>
            <a:ext cx="2973469" cy="1417525"/>
          </a:xfrm>
        </p:spPr>
        <p:txBody>
          <a:bodyPr lIns="91440" tIns="45720" rIns="91440" bIns="45720"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6038D"/>
                </a:solidFill>
                <a:latin typeface="Arial Black"/>
                <a:cs typeface="Arial"/>
              </a:rPr>
              <a:t>FLEET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6038D"/>
                </a:solidFill>
                <a:latin typeface="Arial"/>
                <a:cs typeface="Arial"/>
              </a:rPr>
              <a:t>230 Airbus aircraft</a:t>
            </a:r>
            <a:br>
              <a:rPr lang="en-US" sz="1700" b="1" dirty="0">
                <a:latin typeface="Arial"/>
                <a:cs typeface="Arial"/>
              </a:rPr>
            </a:br>
            <a:br>
              <a:rPr lang="en-US" sz="1700" b="1" dirty="0">
                <a:cs typeface="Arial"/>
              </a:rPr>
            </a:br>
            <a:r>
              <a:rPr lang="en-US" sz="1600" dirty="0">
                <a:solidFill>
                  <a:srgbClr val="06038D"/>
                </a:solidFill>
                <a:latin typeface="Arial"/>
                <a:cs typeface="Arial"/>
              </a:rPr>
              <a:t>64% of the fleet is neo technology</a:t>
            </a:r>
            <a:endParaRPr lang="en-US" sz="1600">
              <a:solidFill>
                <a:srgbClr val="06038D"/>
              </a:solidFill>
              <a:cs typeface="Arial"/>
            </a:endParaRPr>
          </a:p>
          <a:p>
            <a:pPr marL="0" indent="0">
              <a:buNone/>
            </a:pPr>
            <a:endParaRPr lang="en-US" sz="1500">
              <a:solidFill>
                <a:srgbClr val="06038D"/>
              </a:solidFill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7974483" y="4680898"/>
            <a:ext cx="3218643" cy="75483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93663" indent="-936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 "/>
              <a:defRPr sz="2000" b="0" i="0" kern="1200">
                <a:solidFill>
                  <a:srgbClr val="C6007E"/>
                </a:solidFill>
                <a:latin typeface="Arial" charset="0"/>
                <a:ea typeface="Arial" charset="0"/>
                <a:cs typeface="Arial" charset="0"/>
              </a:defRPr>
            </a:lvl1pPr>
            <a:lvl2pPr marL="712788" indent="-255588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‒"/>
              <a:defRPr lang="hu-HU" sz="1800" b="0" i="0" kern="1200" dirty="0" smtClean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hu-HU" sz="1600" b="0" i="0" kern="1200" dirty="0" smtClean="0">
                <a:solidFill>
                  <a:srgbClr val="C6007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hu-HU" sz="1400" b="0" i="0" kern="1200" dirty="0" smtClean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hu-HU" sz="1400" b="0" i="0" kern="1200" dirty="0" smtClean="0">
                <a:solidFill>
                  <a:srgbClr val="C6007E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345" indent="-93345"/>
            <a:r>
              <a:rPr lang="en-US" sz="1600" b="1" dirty="0">
                <a:solidFill>
                  <a:srgbClr val="06038D"/>
                </a:solidFill>
                <a:latin typeface="Arial Black"/>
                <a:cs typeface="Arial"/>
              </a:rPr>
              <a:t>BASES</a:t>
            </a:r>
            <a:endParaRPr lang="en-US" sz="1600" dirty="0">
              <a:solidFill>
                <a:srgbClr val="000000"/>
              </a:solidFill>
              <a:latin typeface="Arial Black"/>
              <a:cs typeface="Arial"/>
            </a:endParaRPr>
          </a:p>
          <a:p>
            <a:pPr marL="93345" indent="-93345"/>
            <a:r>
              <a:rPr lang="en-US" sz="1600" b="1" dirty="0">
                <a:solidFill>
                  <a:srgbClr val="06038D"/>
                </a:solidFill>
                <a:latin typeface="Arial"/>
                <a:cs typeface="Arial"/>
              </a:rPr>
              <a:t>33 bases in 16 countries</a:t>
            </a:r>
          </a:p>
          <a:p>
            <a:pPr marL="93345" indent="-93345"/>
            <a:endParaRPr lang="en-US" sz="1600" b="1" dirty="0"/>
          </a:p>
          <a:p>
            <a:pPr marL="93345" indent="-93345"/>
            <a:endParaRPr lang="en-GB" sz="1100" dirty="0"/>
          </a:p>
        </p:txBody>
      </p:sp>
      <p:sp>
        <p:nvSpPr>
          <p:cNvPr id="14" name="Text Placeholder 5"/>
          <p:cNvSpPr txBox="1">
            <a:spLocks/>
          </p:cNvSpPr>
          <p:nvPr/>
        </p:nvSpPr>
        <p:spPr>
          <a:xfrm>
            <a:off x="3852728" y="4739782"/>
            <a:ext cx="2817664" cy="110065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93663" indent="-936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 "/>
              <a:defRPr sz="2000" b="0" i="0" kern="1200">
                <a:solidFill>
                  <a:srgbClr val="C6007E"/>
                </a:solidFill>
                <a:latin typeface="Arial" charset="0"/>
                <a:ea typeface="Arial" charset="0"/>
                <a:cs typeface="Arial" charset="0"/>
              </a:defRPr>
            </a:lvl1pPr>
            <a:lvl2pPr marL="712788" indent="-255588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‒"/>
              <a:defRPr lang="hu-HU" sz="1800" b="0" i="0" kern="1200" dirty="0" smtClean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hu-HU" sz="1600" b="0" i="0" kern="1200" dirty="0" smtClean="0">
                <a:solidFill>
                  <a:srgbClr val="C6007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hu-HU" sz="1400" b="0" i="0" kern="1200" dirty="0" smtClean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hu-HU" sz="1400" b="0" i="0" kern="1200" dirty="0" smtClean="0">
                <a:solidFill>
                  <a:srgbClr val="C6007E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rgbClr val="06038D"/>
                </a:solidFill>
                <a:latin typeface="Arial Black"/>
                <a:cs typeface="Arial"/>
              </a:rPr>
              <a:t>PASSENGERS</a:t>
            </a:r>
            <a:endParaRPr lang="en-US" sz="1600">
              <a:solidFill>
                <a:srgbClr val="000000"/>
              </a:solidFill>
              <a:latin typeface="Arial Black"/>
              <a:cs typeface="Arial"/>
            </a:endParaRPr>
          </a:p>
          <a:p>
            <a:pPr marL="93345" indent="-93345">
              <a:buNone/>
            </a:pPr>
            <a:r>
              <a:rPr lang="en-US" sz="1600" b="1" dirty="0">
                <a:solidFill>
                  <a:srgbClr val="06038D"/>
                </a:solidFill>
                <a:latin typeface="Arial"/>
                <a:cs typeface="Arial"/>
              </a:rPr>
              <a:t>62,8 million</a:t>
            </a:r>
            <a:br>
              <a:rPr lang="en-US" sz="1600" b="1" dirty="0">
                <a:latin typeface="Arial"/>
                <a:cs typeface="Arial"/>
              </a:rPr>
            </a:br>
            <a:endParaRPr lang="en-US" sz="1600" dirty="0"/>
          </a:p>
          <a:p>
            <a:pPr marL="93345" indent="-93345">
              <a:buNone/>
            </a:pPr>
            <a:r>
              <a:rPr lang="en-US" sz="1600" dirty="0">
                <a:solidFill>
                  <a:srgbClr val="06038D"/>
                </a:solidFill>
                <a:latin typeface="Arial"/>
                <a:cs typeface="Arial"/>
              </a:rPr>
              <a:t>In 2024</a:t>
            </a:r>
            <a:endParaRPr lang="en-US" sz="1600" dirty="0">
              <a:solidFill>
                <a:srgbClr val="06038D"/>
              </a:solidFill>
            </a:endParaRPr>
          </a:p>
          <a:p>
            <a:pPr marL="0" indent="0">
              <a:lnSpc>
                <a:spcPts val="1380"/>
              </a:lnSpc>
              <a:buNone/>
            </a:pPr>
            <a:endParaRPr lang="en-US" sz="1500" b="1">
              <a:solidFill>
                <a:srgbClr val="06038D"/>
              </a:solidFill>
            </a:endParaRPr>
          </a:p>
        </p:txBody>
      </p:sp>
      <p:sp>
        <p:nvSpPr>
          <p:cNvPr id="16" name="Text Placeholder 5"/>
          <p:cNvSpPr txBox="1">
            <a:spLocks/>
          </p:cNvSpPr>
          <p:nvPr/>
        </p:nvSpPr>
        <p:spPr>
          <a:xfrm>
            <a:off x="1989146" y="1806137"/>
            <a:ext cx="2455903" cy="134687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93663" indent="-936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 "/>
              <a:defRPr sz="2000" b="0" i="0" kern="1200">
                <a:solidFill>
                  <a:srgbClr val="C6007E"/>
                </a:solidFill>
                <a:latin typeface="Arial" charset="0"/>
                <a:ea typeface="Arial" charset="0"/>
                <a:cs typeface="Arial" charset="0"/>
              </a:defRPr>
            </a:lvl1pPr>
            <a:lvl2pPr marL="712788" indent="-255588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‒"/>
              <a:defRPr lang="hu-HU" sz="1800" b="0" i="0" kern="1200" dirty="0" smtClean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hu-HU" sz="1600" b="0" i="0" kern="1200" dirty="0" smtClean="0">
                <a:solidFill>
                  <a:srgbClr val="C6007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hu-HU" sz="1400" b="0" i="0" kern="1200" dirty="0" smtClean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hu-HU" sz="1400" b="0" i="0" kern="1200" dirty="0" smtClean="0">
                <a:solidFill>
                  <a:srgbClr val="C6007E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380"/>
              </a:lnSpc>
              <a:buNone/>
            </a:pPr>
            <a:r>
              <a:rPr lang="en-US" sz="1600" b="1">
                <a:solidFill>
                  <a:srgbClr val="06038D"/>
                </a:solidFill>
                <a:latin typeface="Arial Black"/>
                <a:cs typeface="Arial"/>
              </a:rPr>
              <a:t>ROUTES ON SALE</a:t>
            </a:r>
          </a:p>
          <a:p>
            <a:pPr marL="0" indent="0">
              <a:lnSpc>
                <a:spcPts val="1380"/>
              </a:lnSpc>
              <a:buNone/>
            </a:pPr>
            <a:r>
              <a:rPr lang="en-US" sz="1600" b="1">
                <a:solidFill>
                  <a:srgbClr val="06038D"/>
                </a:solidFill>
                <a:latin typeface="Arial"/>
                <a:cs typeface="Arial"/>
              </a:rPr>
              <a:t>800 routes</a:t>
            </a:r>
            <a:r>
              <a:rPr lang="en-US" sz="1600" b="1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lang="en-US" sz="1600" b="1">
              <a:solidFill>
                <a:srgbClr val="06038D"/>
              </a:solidFill>
              <a:cs typeface="Arial"/>
            </a:endParaRPr>
          </a:p>
          <a:p>
            <a:pPr marL="93345" indent="-93345">
              <a:lnSpc>
                <a:spcPts val="1380"/>
              </a:lnSpc>
              <a:buFont typeface="Arial" panose="020B0604020202020204" pitchFamily="34" charset="0"/>
              <a:buChar char="•"/>
            </a:pPr>
            <a:endParaRPr lang="en-US" sz="1500">
              <a:solidFill>
                <a:srgbClr val="06038D"/>
              </a:solidFill>
              <a:latin typeface="Arial"/>
              <a:cs typeface="Arial"/>
            </a:endParaRPr>
          </a:p>
          <a:p>
            <a:pPr marL="0" indent="0">
              <a:lnSpc>
                <a:spcPts val="1380"/>
              </a:lnSpc>
              <a:buNone/>
            </a:pPr>
            <a:r>
              <a:rPr lang="en-US" sz="1600">
                <a:solidFill>
                  <a:srgbClr val="06038D"/>
                </a:solidFill>
                <a:latin typeface="Arial"/>
                <a:cs typeface="Arial"/>
              </a:rPr>
              <a:t>Nearly 200 destinations</a:t>
            </a:r>
            <a:r>
              <a:rPr lang="en-US" sz="1600">
                <a:solidFill>
                  <a:srgbClr val="000000"/>
                </a:solidFill>
                <a:latin typeface="Arial"/>
                <a:cs typeface="Arial"/>
              </a:rPr>
              <a:t>​</a:t>
            </a:r>
          </a:p>
          <a:p>
            <a:pPr marL="0" indent="0">
              <a:lnSpc>
                <a:spcPts val="1380"/>
              </a:lnSpc>
              <a:buNone/>
            </a:pPr>
            <a:r>
              <a:rPr lang="en-US" sz="1600">
                <a:solidFill>
                  <a:srgbClr val="06038D"/>
                </a:solidFill>
                <a:latin typeface="Arial"/>
                <a:cs typeface="Arial"/>
              </a:rPr>
              <a:t>50+ countries</a:t>
            </a:r>
            <a:r>
              <a:rPr lang="en-US" sz="1600">
                <a:solidFill>
                  <a:srgbClr val="000000"/>
                </a:solidFill>
                <a:latin typeface="Arial"/>
                <a:cs typeface="Arial"/>
              </a:rPr>
              <a:t>​</a:t>
            </a:r>
            <a:endParaRPr lang="en-GB" sz="1600"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8FC1FD-0521-CCFF-0370-19C837BE9A7E}"/>
              </a:ext>
            </a:extLst>
          </p:cNvPr>
          <p:cNvSpPr/>
          <p:nvPr/>
        </p:nvSpPr>
        <p:spPr>
          <a:xfrm rot="5400000">
            <a:off x="5750778" y="-2369459"/>
            <a:ext cx="690442" cy="12192001"/>
          </a:xfrm>
          <a:prstGeom prst="rect">
            <a:avLst/>
          </a:prstGeom>
          <a:solidFill>
            <a:srgbClr val="0603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AF88E4-D4B9-0795-958E-41740ABC055B}"/>
              </a:ext>
            </a:extLst>
          </p:cNvPr>
          <p:cNvCxnSpPr>
            <a:cxnSpLocks/>
            <a:stCxn id="8" idx="0"/>
            <a:endCxn id="8" idx="2"/>
          </p:cNvCxnSpPr>
          <p:nvPr/>
        </p:nvCxnSpPr>
        <p:spPr>
          <a:xfrm flipH="1">
            <a:off x="-2" y="3726541"/>
            <a:ext cx="12192002" cy="1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 white and purple airplane&#10;&#10;Description automatically generated">
            <a:extLst>
              <a:ext uri="{FF2B5EF4-FFF2-40B4-BE49-F238E27FC236}">
                <a16:creationId xmlns:a16="http://schemas.microsoft.com/office/drawing/2014/main" id="{89884A9D-D4F9-A223-15B9-E217FE3C05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13579" y="2893801"/>
            <a:ext cx="1417524" cy="1664935"/>
          </a:xfrm>
          <a:prstGeom prst="rect">
            <a:avLst/>
          </a:prstGeom>
          <a:effectLst>
            <a:outerShdw blurRad="114300" dist="38100" sx="103000" sy="103000" algn="tl" rotWithShape="0">
              <a:prstClr val="black">
                <a:alpha val="41000"/>
              </a:prstClr>
            </a:outerShdw>
          </a:effectLst>
        </p:spPr>
      </p:pic>
      <p:sp>
        <p:nvSpPr>
          <p:cNvPr id="42" name="Teardrop 41">
            <a:extLst>
              <a:ext uri="{FF2B5EF4-FFF2-40B4-BE49-F238E27FC236}">
                <a16:creationId xmlns:a16="http://schemas.microsoft.com/office/drawing/2014/main" id="{D6B99E7E-9D1A-26BD-C223-581DCC965FDD}"/>
              </a:ext>
            </a:extLst>
          </p:cNvPr>
          <p:cNvSpPr/>
          <p:nvPr/>
        </p:nvSpPr>
        <p:spPr>
          <a:xfrm rot="8167056">
            <a:off x="722514" y="1580579"/>
            <a:ext cx="1144362" cy="1111018"/>
          </a:xfrm>
          <a:prstGeom prst="teardrop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7606B26-275C-6CD8-0AB8-978FC70F68BB}"/>
              </a:ext>
            </a:extLst>
          </p:cNvPr>
          <p:cNvSpPr/>
          <p:nvPr/>
        </p:nvSpPr>
        <p:spPr>
          <a:xfrm>
            <a:off x="1047796" y="3483941"/>
            <a:ext cx="456063" cy="456063"/>
          </a:xfrm>
          <a:prstGeom prst="ellipse">
            <a:avLst/>
          </a:prstGeom>
          <a:solidFill>
            <a:srgbClr val="C600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6007E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6EE290F-7F58-C1B5-B896-07FF1BD4B1F8}"/>
              </a:ext>
            </a:extLst>
          </p:cNvPr>
          <p:cNvSpPr/>
          <p:nvPr/>
        </p:nvSpPr>
        <p:spPr>
          <a:xfrm>
            <a:off x="3018110" y="3498236"/>
            <a:ext cx="456063" cy="456063"/>
          </a:xfrm>
          <a:prstGeom prst="ellipse">
            <a:avLst/>
          </a:prstGeom>
          <a:solidFill>
            <a:srgbClr val="C600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6007E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D8BA358-33D8-931C-C7CA-F475AD86BFB7}"/>
              </a:ext>
            </a:extLst>
          </p:cNvPr>
          <p:cNvSpPr/>
          <p:nvPr/>
        </p:nvSpPr>
        <p:spPr>
          <a:xfrm>
            <a:off x="5027806" y="3496525"/>
            <a:ext cx="456063" cy="456063"/>
          </a:xfrm>
          <a:prstGeom prst="ellipse">
            <a:avLst/>
          </a:prstGeom>
          <a:solidFill>
            <a:srgbClr val="C600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6007E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D7F4656-115B-FC81-7C57-3067EA948196}"/>
              </a:ext>
            </a:extLst>
          </p:cNvPr>
          <p:cNvSpPr/>
          <p:nvPr/>
        </p:nvSpPr>
        <p:spPr>
          <a:xfrm>
            <a:off x="7045810" y="3483941"/>
            <a:ext cx="456063" cy="456063"/>
          </a:xfrm>
          <a:prstGeom prst="ellipse">
            <a:avLst/>
          </a:prstGeom>
          <a:solidFill>
            <a:srgbClr val="C600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6007E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9E52D7A-F3E9-B2CE-FEE2-38DA57155C3B}"/>
              </a:ext>
            </a:extLst>
          </p:cNvPr>
          <p:cNvSpPr/>
          <p:nvPr/>
        </p:nvSpPr>
        <p:spPr>
          <a:xfrm>
            <a:off x="8988748" y="3483940"/>
            <a:ext cx="456063" cy="456063"/>
          </a:xfrm>
          <a:prstGeom prst="ellipse">
            <a:avLst/>
          </a:prstGeom>
          <a:solidFill>
            <a:srgbClr val="C600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6007E"/>
              </a:solidFill>
            </a:endParaRPr>
          </a:p>
        </p:txBody>
      </p:sp>
      <p:sp>
        <p:nvSpPr>
          <p:cNvPr id="57" name="Teardrop 56">
            <a:extLst>
              <a:ext uri="{FF2B5EF4-FFF2-40B4-BE49-F238E27FC236}">
                <a16:creationId xmlns:a16="http://schemas.microsoft.com/office/drawing/2014/main" id="{F31E7758-2F9A-7AF6-58E9-BA6D99D696A7}"/>
              </a:ext>
            </a:extLst>
          </p:cNvPr>
          <p:cNvSpPr/>
          <p:nvPr/>
        </p:nvSpPr>
        <p:spPr>
          <a:xfrm rot="18864471">
            <a:off x="2663070" y="4768494"/>
            <a:ext cx="1144362" cy="1111018"/>
          </a:xfrm>
          <a:prstGeom prst="teardrop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16" y="1766590"/>
            <a:ext cx="964757" cy="7067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010" y="1854459"/>
            <a:ext cx="690443" cy="6904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119" y="4856460"/>
            <a:ext cx="766508" cy="766508"/>
          </a:xfrm>
          <a:prstGeom prst="rect">
            <a:avLst/>
          </a:prstGeom>
        </p:spPr>
      </p:pic>
      <p:sp>
        <p:nvSpPr>
          <p:cNvPr id="60" name="Teardrop 59">
            <a:extLst>
              <a:ext uri="{FF2B5EF4-FFF2-40B4-BE49-F238E27FC236}">
                <a16:creationId xmlns:a16="http://schemas.microsoft.com/office/drawing/2014/main" id="{1F71DCFF-7E83-06DE-3A14-774D8E8EAAC3}"/>
              </a:ext>
            </a:extLst>
          </p:cNvPr>
          <p:cNvSpPr/>
          <p:nvPr/>
        </p:nvSpPr>
        <p:spPr>
          <a:xfrm rot="18864471">
            <a:off x="6678797" y="4768493"/>
            <a:ext cx="1144362" cy="1111018"/>
          </a:xfrm>
          <a:prstGeom prst="teardrop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044" y="4938755"/>
            <a:ext cx="565493" cy="565493"/>
          </a:xfrm>
          <a:prstGeom prst="rect">
            <a:avLst/>
          </a:prstGeom>
        </p:spPr>
      </p:pic>
      <p:sp>
        <p:nvSpPr>
          <p:cNvPr id="62" name="Teardrop 61">
            <a:extLst>
              <a:ext uri="{FF2B5EF4-FFF2-40B4-BE49-F238E27FC236}">
                <a16:creationId xmlns:a16="http://schemas.microsoft.com/office/drawing/2014/main" id="{26F1E707-C4AC-3B6D-2262-94E0230A49A5}"/>
              </a:ext>
            </a:extLst>
          </p:cNvPr>
          <p:cNvSpPr/>
          <p:nvPr/>
        </p:nvSpPr>
        <p:spPr>
          <a:xfrm rot="8167056">
            <a:off x="8671449" y="1644172"/>
            <a:ext cx="1144362" cy="1111018"/>
          </a:xfrm>
          <a:prstGeom prst="teardrop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23868" y="1912137"/>
            <a:ext cx="660727" cy="660727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1780DE5-25B4-73D1-A0B3-D21DD8ACC0CE}"/>
              </a:ext>
            </a:extLst>
          </p:cNvPr>
          <p:cNvSpPr txBox="1">
            <a:spLocks/>
          </p:cNvSpPr>
          <p:nvPr/>
        </p:nvSpPr>
        <p:spPr>
          <a:xfrm>
            <a:off x="9821786" y="1660252"/>
            <a:ext cx="1910963" cy="142825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93663" indent="-936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 "/>
              <a:defRPr sz="2000" b="0" i="0" kern="1200">
                <a:solidFill>
                  <a:srgbClr val="C6007E"/>
                </a:solidFill>
                <a:latin typeface="Arial" charset="0"/>
                <a:ea typeface="Arial" charset="0"/>
                <a:cs typeface="Arial" charset="0"/>
              </a:defRPr>
            </a:lvl1pPr>
            <a:lvl2pPr marL="712788" indent="-255588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‒"/>
              <a:defRPr lang="hu-HU" sz="1800" b="0" i="0" kern="1200" dirty="0" smtClean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hu-HU" sz="1600" b="0" i="0" kern="1200" dirty="0" smtClean="0">
                <a:solidFill>
                  <a:srgbClr val="C6007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hu-HU" sz="1400" b="0" i="0" kern="1200" dirty="0" smtClean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hu-HU" sz="1400" b="0" i="0" kern="1200" dirty="0" smtClean="0">
                <a:solidFill>
                  <a:srgbClr val="C6007E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6038D"/>
                </a:solidFill>
                <a:latin typeface="Arial Black"/>
                <a:cs typeface="Arial"/>
              </a:rPr>
              <a:t>EMPLOYEES</a:t>
            </a:r>
            <a:endParaRPr lang="en-US" sz="1600"/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6038D"/>
                </a:solidFill>
                <a:latin typeface="Arial"/>
                <a:cs typeface="Arial"/>
              </a:rPr>
              <a:t>8,600 colleagues</a:t>
            </a:r>
            <a:br>
              <a:rPr lang="en-US" sz="1700" b="1" dirty="0">
                <a:latin typeface="Arial"/>
                <a:cs typeface="Arial"/>
              </a:rPr>
            </a:br>
            <a:br>
              <a:rPr lang="en-US" sz="1700" b="1" dirty="0">
                <a:cs typeface="Arial"/>
              </a:rPr>
            </a:br>
            <a:endParaRPr lang="en-US" sz="1600">
              <a:solidFill>
                <a:srgbClr val="06038D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3148E71-26BD-47B9-A05C-57C2CC4564AE}"/>
              </a:ext>
            </a:extLst>
          </p:cNvPr>
          <p:cNvGrpSpPr/>
          <p:nvPr/>
        </p:nvGrpSpPr>
        <p:grpSpPr>
          <a:xfrm>
            <a:off x="2502568" y="6172200"/>
            <a:ext cx="9709485" cy="745958"/>
            <a:chOff x="2502568" y="6172200"/>
            <a:chExt cx="9709485" cy="745958"/>
          </a:xfrm>
        </p:grpSpPr>
        <p:sp>
          <p:nvSpPr>
            <p:cNvPr id="15" name="Freeform 43">
              <a:extLst>
                <a:ext uri="{FF2B5EF4-FFF2-40B4-BE49-F238E27FC236}">
                  <a16:creationId xmlns:a16="http://schemas.microsoft.com/office/drawing/2014/main" id="{02E45C5F-888C-349B-303D-0B90AE2BD3AE}"/>
                </a:ext>
              </a:extLst>
            </p:cNvPr>
            <p:cNvSpPr/>
            <p:nvPr/>
          </p:nvSpPr>
          <p:spPr>
            <a:xfrm>
              <a:off x="2502568" y="6172200"/>
              <a:ext cx="9709485" cy="745958"/>
            </a:xfrm>
            <a:custGeom>
              <a:avLst/>
              <a:gdLst>
                <a:gd name="connsiteX0" fmla="*/ 0 w 9709485"/>
                <a:gd name="connsiteY0" fmla="*/ 685800 h 745958"/>
                <a:gd name="connsiteX1" fmla="*/ 2923674 w 9709485"/>
                <a:gd name="connsiteY1" fmla="*/ 601579 h 745958"/>
                <a:gd name="connsiteX2" fmla="*/ 5065295 w 9709485"/>
                <a:gd name="connsiteY2" fmla="*/ 481263 h 745958"/>
                <a:gd name="connsiteX3" fmla="*/ 7098632 w 9709485"/>
                <a:gd name="connsiteY3" fmla="*/ 324853 h 745958"/>
                <a:gd name="connsiteX4" fmla="*/ 8819148 w 9709485"/>
                <a:gd name="connsiteY4" fmla="*/ 132347 h 745958"/>
                <a:gd name="connsiteX5" fmla="*/ 9709485 w 9709485"/>
                <a:gd name="connsiteY5" fmla="*/ 0 h 745958"/>
                <a:gd name="connsiteX6" fmla="*/ 9709485 w 9709485"/>
                <a:gd name="connsiteY6" fmla="*/ 745958 h 745958"/>
                <a:gd name="connsiteX7" fmla="*/ 0 w 9709485"/>
                <a:gd name="connsiteY7" fmla="*/ 685800 h 745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09485" h="745958">
                  <a:moveTo>
                    <a:pt x="0" y="685800"/>
                  </a:moveTo>
                  <a:lnTo>
                    <a:pt x="2923674" y="601579"/>
                  </a:lnTo>
                  <a:lnTo>
                    <a:pt x="5065295" y="481263"/>
                  </a:lnTo>
                  <a:lnTo>
                    <a:pt x="7098632" y="324853"/>
                  </a:lnTo>
                  <a:lnTo>
                    <a:pt x="8819148" y="132347"/>
                  </a:lnTo>
                  <a:lnTo>
                    <a:pt x="9709485" y="0"/>
                  </a:lnTo>
                  <a:lnTo>
                    <a:pt x="9709485" y="745958"/>
                  </a:lnTo>
                  <a:lnTo>
                    <a:pt x="0" y="685800"/>
                  </a:lnTo>
                  <a:close/>
                </a:path>
              </a:pathLst>
            </a:custGeom>
            <a:gradFill>
              <a:gsLst>
                <a:gs pos="0">
                  <a:srgbClr val="06038D"/>
                </a:gs>
                <a:gs pos="40000">
                  <a:srgbClr val="C6007E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FA8A3A6-83EF-5781-E04A-A2459AC33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57811" y="6402124"/>
              <a:ext cx="691602" cy="4070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569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he tail of an airplane&#10;&#10;Description automatically generated">
            <a:extLst>
              <a:ext uri="{FF2B5EF4-FFF2-40B4-BE49-F238E27FC236}">
                <a16:creationId xmlns:a16="http://schemas.microsoft.com/office/drawing/2014/main" id="{66C586AF-9D51-2864-1793-C6808E3F81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753" y="456"/>
            <a:ext cx="10015608" cy="68570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1B5BE3-7E77-FE58-1520-3297F1AE114E}"/>
              </a:ext>
            </a:extLst>
          </p:cNvPr>
          <p:cNvSpPr/>
          <p:nvPr/>
        </p:nvSpPr>
        <p:spPr>
          <a:xfrm rot="16200000">
            <a:off x="1296261" y="-1288329"/>
            <a:ext cx="6850061" cy="9442581"/>
          </a:xfrm>
          <a:prstGeom prst="rect">
            <a:avLst/>
          </a:prstGeom>
          <a:gradFill>
            <a:gsLst>
              <a:gs pos="0">
                <a:srgbClr val="3B0289"/>
              </a:gs>
              <a:gs pos="95620">
                <a:srgbClr val="C6007E">
                  <a:alpha val="0"/>
                </a:srgbClr>
              </a:gs>
              <a:gs pos="54000">
                <a:srgbClr val="C6007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25" y="437785"/>
            <a:ext cx="5650524" cy="1224759"/>
          </a:xfrm>
        </p:spPr>
        <p:txBody>
          <a:bodyPr lIns="91440" tIns="45720" rIns="91440" bIns="45720" anchor="t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latin typeface="Arial Black"/>
              </a:rPr>
              <a:t>32 WIZZ BASES IN</a:t>
            </a:r>
            <a:br>
              <a:rPr lang="en-US">
                <a:latin typeface="Arial Black"/>
              </a:rPr>
            </a:br>
            <a:r>
              <a:rPr lang="en-US">
                <a:solidFill>
                  <a:schemeClr val="bg1"/>
                </a:solidFill>
                <a:latin typeface="Arial Black"/>
              </a:rPr>
              <a:t>16 COUNTRIES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321448" y="1939991"/>
            <a:ext cx="4252913" cy="4320359"/>
          </a:xfrm>
        </p:spPr>
        <p:txBody>
          <a:bodyPr lIns="91440" tIns="45720" rIns="91440" bIns="45720" anchor="t"/>
          <a:lstStyle/>
          <a:p>
            <a:r>
              <a:rPr lang="en-US" sz="1200" b="1">
                <a:solidFill>
                  <a:schemeClr val="bg1"/>
                </a:solidFill>
                <a:latin typeface="Arial"/>
                <a:cs typeface="Arial"/>
              </a:rPr>
              <a:t>ALBANIA</a:t>
            </a:r>
          </a:p>
          <a:p>
            <a:r>
              <a:rPr lang="en-US" sz="1200" b="1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AUSTRIA</a:t>
            </a:r>
            <a:endParaRPr lang="en-US" b="1">
              <a:solidFill>
                <a:schemeClr val="bg1"/>
              </a:solidFill>
            </a:endParaRPr>
          </a:p>
          <a:p>
            <a:r>
              <a:rPr lang="en-US" sz="1200" b="1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BULGARIA</a:t>
            </a:r>
          </a:p>
          <a:p>
            <a:r>
              <a:rPr lang="en-US" sz="1200" b="1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CYPRUS</a:t>
            </a:r>
          </a:p>
          <a:p>
            <a:r>
              <a:rPr lang="hu-HU" sz="1200" b="1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GEORGIA</a:t>
            </a:r>
            <a:endParaRPr lang="en-US" sz="1200" b="1">
              <a:solidFill>
                <a:schemeClr val="bg1"/>
              </a:solidFill>
              <a:latin typeface="Arial"/>
              <a:ea typeface="Arial" charset="0"/>
              <a:cs typeface="Arial"/>
            </a:endParaRPr>
          </a:p>
          <a:p>
            <a:r>
              <a:rPr lang="en-US" sz="1200" b="1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HUNGARY</a:t>
            </a:r>
          </a:p>
          <a:p>
            <a:r>
              <a:rPr lang="en-US" sz="1200" b="1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ITALY</a:t>
            </a:r>
          </a:p>
          <a:p>
            <a:endParaRPr lang="en-US" sz="1200" b="1">
              <a:solidFill>
                <a:schemeClr val="bg1"/>
              </a:solidFill>
              <a:latin typeface="Arial"/>
              <a:ea typeface="Arial" charset="0"/>
              <a:cs typeface="Arial"/>
            </a:endParaRPr>
          </a:p>
          <a:p>
            <a:r>
              <a:rPr lang="en-US" sz="1200" b="1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LITHUANIA </a:t>
            </a:r>
          </a:p>
          <a:p>
            <a:r>
              <a:rPr lang="en-US" sz="1200" b="1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NORTH MACEDONIA</a:t>
            </a:r>
          </a:p>
          <a:p>
            <a:r>
              <a:rPr lang="en-US" sz="1200" b="1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MOLDOVA</a:t>
            </a:r>
          </a:p>
          <a:p>
            <a:r>
              <a:rPr lang="en-US" sz="1200" b="1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POLAND</a:t>
            </a:r>
          </a:p>
          <a:p>
            <a:r>
              <a:rPr lang="en-US" sz="1200" b="1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ROMANIA </a:t>
            </a:r>
          </a:p>
          <a:p>
            <a:r>
              <a:rPr lang="en-US" sz="1200" b="1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SERBIA</a:t>
            </a:r>
            <a:endParaRPr lang="en-US" b="1">
              <a:solidFill>
                <a:schemeClr val="bg1"/>
              </a:solidFill>
            </a:endParaRPr>
          </a:p>
          <a:p>
            <a:r>
              <a:rPr lang="en-US" sz="1200" b="1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UKRAINE</a:t>
            </a:r>
          </a:p>
          <a:p>
            <a:r>
              <a:rPr lang="en-US" sz="1200" b="1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UNITED ARAB EMIRATES</a:t>
            </a:r>
          </a:p>
          <a:p>
            <a:r>
              <a:rPr lang="en-US" sz="1200" b="1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UNITED KINGDOM</a:t>
            </a:r>
          </a:p>
          <a:p>
            <a:pPr marL="0" indent="0">
              <a:buNone/>
            </a:pPr>
            <a:endParaRPr lang="en-US" sz="12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hu-HU" sz="12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869753" y="1939991"/>
            <a:ext cx="4747888" cy="4784954"/>
          </a:xfrm>
        </p:spPr>
        <p:txBody>
          <a:bodyPr lIns="91440" tIns="45720" rIns="91440" bIns="45720" anchor="t"/>
          <a:lstStyle/>
          <a:p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Tirana</a:t>
            </a:r>
            <a:endParaRPr lang="en-US" sz="1200" dirty="0">
              <a:solidFill>
                <a:schemeClr val="bg1"/>
              </a:solidFill>
              <a:cs typeface="Arial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Vienna</a:t>
            </a:r>
          </a:p>
          <a:p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Sofia, Varna</a:t>
            </a:r>
            <a:endParaRPr lang="en-US" sz="1200" dirty="0">
              <a:solidFill>
                <a:schemeClr val="bg1"/>
              </a:solidFill>
              <a:cs typeface="Arial"/>
            </a:endParaRPr>
          </a:p>
          <a:p>
            <a:r>
              <a:rPr lang="hu-HU" sz="1200" dirty="0" err="1">
                <a:solidFill>
                  <a:schemeClr val="bg1"/>
                </a:solidFill>
                <a:latin typeface="Arial"/>
                <a:cs typeface="Arial"/>
              </a:rPr>
              <a:t>Larnaca</a:t>
            </a:r>
            <a:endParaRPr lang="hu-HU" sz="12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hu-HU" sz="1200" dirty="0" err="1">
                <a:solidFill>
                  <a:schemeClr val="bg1"/>
                </a:solidFill>
                <a:latin typeface="Arial"/>
                <a:cs typeface="Arial"/>
              </a:rPr>
              <a:t>Kutaisi</a:t>
            </a:r>
            <a:r>
              <a:rPr lang="hu-HU" sz="12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​</a:t>
            </a:r>
            <a:endParaRPr lang="en-US" sz="1200" dirty="0">
              <a:solidFill>
                <a:schemeClr val="bg1"/>
              </a:solidFill>
              <a:cs typeface="Arial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Budapest</a:t>
            </a:r>
          </a:p>
          <a:p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Rome Fiumicino, Milan Malpensa, Catania​, Naples, Venice Marco Polo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Vilnius​</a:t>
            </a:r>
          </a:p>
          <a:p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Skopje ​</a:t>
            </a:r>
          </a:p>
          <a:p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Chisinau </a:t>
            </a:r>
          </a:p>
          <a:p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Katowice, Krakow, Warsaw, Gdansk, Wroclaw  ​</a:t>
            </a:r>
          </a:p>
          <a:p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Bucharest, Cluj-Napoca, Craiova, Iasi, Sibiu</a:t>
            </a:r>
            <a:r>
              <a:rPr lang="hu-HU" sz="1200" dirty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lang="nl-BE" sz="12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Timisoara, Suceava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Belgrade ​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Kyiv, Lviv</a:t>
            </a:r>
          </a:p>
          <a:p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Abu Dhabi</a:t>
            </a:r>
          </a:p>
          <a:p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London Luton, London Gatwick</a:t>
            </a:r>
          </a:p>
          <a:p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" name="AutoShape 2" descr="data:image/jpg;base64,%20/9j/4AAQSkZJRgABAQEAYABgAAD/2wBDAAUDBAQEAwUEBAQFBQUGBwwIBwcHBw8LCwkMEQ8SEhEPERETFhwXExQaFRERGCEYGh0dHx8fExciJCIeJBweHx7/2wBDAQUFBQcGBw4ICA4eFBEUHh4eHh4eHh4eHh4eHh4eHh4eHh4eHh4eHh4eHh4eHh4eHh4eHh4eHh4eHh4eHh4eHh7/wAARCALNA7s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Tooor0CQooooAKKKKACiiigAooooAKKKKACiiigAooooAKKKKACiiigAooooAKKKKACiiigAooooAKKKKACiiigAooooAKKKKACiiigAooooAKKKKACiiigAooooAKKKKACiiigAooooAKKKKACiiigAooooAKKKKACiiigAooooAKKKKACiiigAooooAKKKKACiiigAooooAKKKKACiiigAooooAKKKKACiiigAooooAKKKKACrNtY3VwnmQxEpnrnFWdO0xbyMSLdKMfeULyK6G0t0tbdYY87V9e9Yzq22KsUtCsZLSN2mCiRz25wK0qKK5m23cArP1y7W3s2QN+9kG1QOvuam1S4NrZPKv3ui/WuTlkeVzJIxZj1JrSlT5tQG0UUV1khRRRQAUUUUAFFFFABRRRQAUUUUAFFFFABRRRQAVsWOiebAss0pXcMhVHQVTtdNu7mHzY0G09MnGavqNeijEaqMAYH3TWU5dIspIWXQBjMVwc+jLWNPG0MzRNgspwcHIrQnh1qUYkExHoCAP0qs+nXyjJtpPwGaINrdg0VaKVlZW2spU+hGKStRBRRRQIKKKKACiiigAooooAKKKKACiiigAooooAKKKKACiiigAooooAKKKKACiiigAooooAKKKKACiiigAooooAKKKKACiiigAooooAKKKKACiiigAooooAKKKKACiiigAooooAKKKKACiiigAooooAKKKKACiiigAooooAKKKKACiiigAooooAKKKKACiiigAooooAKKKKACiiigAooooAKKKKACiiigAooooAKKKKACiiigAoq/pWmtfbnMmyNTjOMkmtSPQ7VWBeSR8dsgA1nKrFOw7FfRdNuorhLl2Ea45XPJHvW7QKK5ZScndjCmTypDC0shwqjJp9UdeVm0uXb2wT9M0krsDC1PUZL1guNkQOQv9TVKiiu5JJWQgooopiCiiigAooooAKKKKACiiigAooooAKKKKACp7G2a6ukhXofvH0FQV0fhy2Edr57D55OnsKipLlQ0acSLHGqKMBRgU6iiuIYUUUUAZviJEOns7KNwIwcciuZrofE8wW2SHu7ZI9hXPV10fhBhRQOTgAk+gq9FpN9JGH2Bc9mPNaOSW4rFGiiimIKKKKACiiigAooooAKKKKACiiigAooooAKKKKACiiigAooooAKKKKACiiigAooooAKKKKACiiigAooooAKKKKACiiigAooooAKKKKACiiigAooooAKKKKACiiigAooooAKKKUAk8Ak+1AxKKKekUrqWSN2UdSBnFFwGUVd0uwa8kbcxjjXq2O/pUN7DHDP5cMwmX1A7+lTzK9gsQUUrKyttZSG9DW1BoJaINNOVYjooziiU1HcLGJRVrUrN7KYIzBgwypFVaaaaugCiiimIKKKKACiiigAooooAKKKKACiiigAooooAKKKKACiiigAooooAKKKKACiiigAooooAKKKKALum6jNZBlVVdGOSD61owa40kqR/ZfvMF4b1rBqS3laCdJlALIcgGs5U4vWxSZ1st5axTeVJMqPjODU4IIyORXJ6peLeyJIIjGwXDc5zWl4Ya4McgYkwj7uT0PtWEqdo3A2qR1V0ZGGVYYI9qWisgOQ1K0ezuWjbJQ8o3qKrV2N7axXcJjlX6HuDXM6hp89mxLDfH2cdPx9K66dRPR7hYqUUUVqSFFFFABRRRQAUUUUAFFFFABRRRQAUU6JGklWNOWY4FdNZ6TawKDIglk7lun5VE6iiNIw9O0+a8kGFKxZ+ZyP5V1UaLHGsajCqMCnAADAGBRXLObkMKKKKgAqrqV4lnb+Yw3MeFX1NWqhu7WG6i8uZcjt6g01a+oHJXVxLczGWVssf0q1pGntdyh5FIgHU9M+wpuqafJZODkvE33W/oam0bUjbMIZjmE9D/d/+tXW37nuh1OggtreAYihRPoKloBDAEHIPQ0VxgcPRRRXoEhRRRQAUUUUAFFFFABRRRQAUUUUAFFFFABRRRQAUUUUAFFFFABRRRQAUUUUAFFFFABRRRQAUUUUAFFFFABRRRQAUUUUAFFFFABRRRQAUUUUAFFFFABRRRQAUVpW2jXcuGYpGp75yf0qrqFt9kumg3h8AHNSppuyHYr0VaitPNtWlilDyry0QHIHr70/TI7CQlbtpEbPBzhaHNIfKyzpemW11aec8zhgTuC4+WoVntLRn+xCaWZhtDvjA+grSg0gwXQkhuWEX8SkZyPSqk1rJb66n2aIhCwYYGQB3rHmTb1Gh9voe623TSssrDIA6L9a09Jt5bazWGXbuBP3at02RS0bKpwSCAfSsnNy3EZOt6lGsT2tud0jcMV7f/XpdE0wQqLi4X94eVU/wj/GnaZo628nnTsJHH3QBwPetWnKSS5YjOVS3l1DU5NoIUyEs3oM11KjaoUdAMUKqrnaoGeTgVEbhOdodgOpVSR/9elKTkBk6bapcapczSgyLG527umc1p3tlb3cYSVenQrwRU8ZVlDJgg85Heq19fJZsvmxSlT/Gq5AobbegFSTQrUphJJVbsSQaxL20ntJNsqHHZh0NdBcaxZxw7438xj0UD+dY15qlzdRtG+wIewFbU3PqIo0UUVuSFFFFABRRRQAUUUUAFFFFABRRRQAUUUUAFFFFABRRRQAUUUUAFFFFABRRRQAUUUUAFFFFABU9pd3FqxaGQrnqOoP4VBRSaT3GbMWvygfvbdG91bFTpr8H8cEg+hBrn6Kh0ohc6dNasW6u6fVD/SnnU9PZSGnUg9QRXK0VPsIjuWtS+yfaibMnyyORjgH2qrRRWqVlYTCit600a2mso5Gkfe6g7geB+FUbzSLq3y0a+cnqvX8qhVIt2Cxn0UfXiitBBRRRQAUUUUAFFFFAD4ZGhmWVPvKcjNb2larNdXXkyRoAQTlc8Vz1bXhaNTJNJg7gAB6YrKqly3KRvUUUVyAFFFFABRRRQBR13Z/Zku/2x9a5Wt7xTIwjihHQncawa66K90GbXh2+beLOQkjGUPp7VvVh+G7PreOPZP8AGtysKtubQDh6KKK7CQooooAKKKKACiiigAooooAKKKKACiiigAooooAKKKKACiiigAooooAKKKKACiiigAooooAKKKKACiiigAooooAKKKKACiiigAooooAKUZJwOTSVT1uxj1PSLvT5CFW4haMMRnaSOG/A4P4U0BdKkdj+VGD6GuPT4dzwifUI9VQQTSvshkgOE3MWDJhh8yfwsc9+owBFZfDkl4j/AMJPPCYrUQtJMrSNn5smMb8Dr3BIxwau1P8Am/ANex3cFndTrvihdl9cdafp1lJeyOiMqlBk7q5+78GNrEGl2Fn4mudMazvWvGSwiaKIqNg2hSxI5Gc5PLMcc4r0yONIx8qgE9Tjk1y1KnLsbyhBQjJSu3e67f53IdOga2s44XfeyjrTG0+1e5e4kj8x2/vcgfhVuiua7MjG0yxmt9WlkaPEWDtI6cnitdo0ZSrIrA9QRnNDyIilmYADrUfmTldwgG30L/N+XT9abblqMmHAwOlFNikWRNynj9RTqkQUUUUAB4GarszXACoCsWeWzgsPappAGRlPcU21Ja2jJ67RTGJ9mt/+eKH6rUoAUAAAAdhRRSEQmFlJaF9meSpGVP8AhSxuXLRTRgNjkdQRUtVdrzXLMjlEUbSQOSaYzMvNIUXfmCRI4GP3R1+gqSbSrWUBLeOWN+7NnA/OtWOFEbdyzf3mOTUlX7SXcLmBa6HILkfaGQxD0P3qn1Sx0yNRukFs56Y5z+FbFVr6xt7wDzlOV6MDgij2jb1YHK3KQxviGbzV9duKirpDodnswDID67qS30O2jJMrNL6A8CtlWjYVjnKK3bvQw0262kWND1VsnH0pkmgSBf3dwrH0ZcVSqxFYxaKs3VjdW3+thIX+8ORVarTT2AKKKKYgooooAKKKKACiiigAooooAKKKKACiiigAorT0fS/tiedMxWLOAB1atY6RYFNvkke4Y5rKVWKdirHLUVsX+itGrSW8m5Rztbr+dY9XGSlsKwUUUVQgooooAKKKKACiiigAooooAt2moXdquyKTKf3WGRWtFrtuUHmRyK3cAZFc9RUSpxkO5vzWdrqp+020uxujjb1+tQSaDOPuTRt9QRSeGZ0jnkhY4MgBX3I7V0NYSlKDshnMNot8Oiof+BU3+x9Q/wCea/8AfYrqaKXtpAcfNY3kIJkt3A9QMiq9dxVC/wBKt7rLAeVJ/eUdfqKuNfuFjlqK0bjRr2LlFWVf9k8/kaoOrRsVdSrDqCMGtlJPYVgjCtIqs21SRk+grsLNII4FS327B/dPWuNp0ckkZzG7IfY4qakObqCZ21FYGjapO1ytvcNvVuAx6g1v1yyi4uzGFFFFSAUUUUAYnirHlweuTWGo3MqnoSBW14qX5oH7cisVRl1H+0P5110vgDqdpAixwpGn3VAAp9JGMIo9BS1yAcPRRRXoEhRRRQAUUUUAFFFFABRRRQAUUUUAFFFFABRRRQAUUUUAFFFFABRRRQAUUUUAFFFFABRRRQAUUUUAFFFFABRRRQAUUUUAFFFFABRRSqrMcKpJ9qBiVs6VpCTRJcTuSrchAMfnVC2aG1k8yZRM4+7GDwD6k1ZGt3gk3Yj2/wB3bxWc+Z/CPY0r/TmurqLc6pbRrjYKqS6I329QhP2ZuSc8r7VT1Ga9uo1uZkKwnhMdK29MJi0lG83zSRwT6noPzrJ80UtRlTSNPa21q4mjl3QeWIwD1zkk1sGSMPsLqG/u55qKzXaJMcjdjJ6kgYP6ikiVXmuFZQw3jqP9kVlJ3eokWKZcMUgdl6hTj60w2tv/AM8Yx7hcGgwMQFaZ2T0IGT+NLQYgtYTEqlBkc7v4s+uaBI0J23HK9pO34+lT0HpRcLkTxnf5kLBWPX0b60nmTr96EMPVW/pR9nC8ws0XsOn5Uhlki/1ygr/fTp+I7UALvuGOUjCr/t9T+VIZnTBli2L3bdnFTjkZooArRos7vI4JUnCckcVZACgAAADoBRRSEFFFFAEFx80kcQYjJy2Dg4qZEVFCqMAdqhmzFMJuSpG1/b0NSo6uMqwb6GmMdRRRSEFFFFABRRRQAUUUUAFZ19pNtcAsg8qT1XofwrRopptbAcfe2dxaPiZfl7MOhqvXbuiyIVdQynqCKyrnQ4JG3QyNFntjIrojWX2gsc7RVzUdPms25+eM9HA/nVOtk01dCCiiimIKKKKAA5U4YEH0NFaFnfMzxQXUMc8eQoLL8w/Gt5dOsQci1j/EZrKVTl3RVkcjRXZG1tmXabeIj02CsPX7BLfbNAm1DwwHQGiNVSdgsZNFFFakmno+qfZE8mZS0WcgjqK0ptbs0TMe6RuwAxXNUVm6UW7juWr6+uLx/wB42E7IOgqrSorSMFRSzHoAOa0bbRbuTBk2xD/aOT+VVeMEGrM2iuhh0G3UfvZpHPtgCi80SFov9FJSQf3myDUe2jcdjGtLK5uv9TGSv948Cr0ukLb2zT3VxgKOiDqfTmtmxha0sUib5mRTnb3PtWPqeqxXNu9u1u6nPBY4wajnlJ6bDSMiijI9RWrpGlfakE87MsZ+6B1b/wCtW0pKKuybGVRXWLpdgox9nU/Uk019JsG/5YY+jEVn7dDscsoLEBQST0ArUsdFmlAe4byl9P4q2rSxtbU5hiAb+8eTVmolWb2AxbvQ4RGWhmKED+M5FYPeuxv4Dc2kkIfYWHWsex0m7t76ORvKKKeTnPFOnU0d2BlJFMWBjilJ7EKa66x877JH9o/1m0bqmorOdTm6AFFFFZgFFFFABUVxbw3C7Zolce4qWigDHutCjbLW8hQ+jcisa8s7i0fbMmAejDoa7Go7iGOeIxyoGU9jWsarW4HGIzI6upwynINdBp+siaWOGWEh243A8ZrO1LS5rVi0YMkXYgcj61d0DT2RvtU67Tj5FPX61rUcJRuCNuiiiuUAooooAztetJLq2UxcvGc7fWuYIIJBBBHUV3FYHiNrPftVf9J4yR0x71vSm/hAzReXYAUXEmB0+ap1utVdQyyXDA9CF4/lVE9DXYWLo9nCy9CgxV1Go9ARx9FFFbEhRRRQAUUUUAFFFFABRRRQAUUUUAFFFFABRRRQAUUUUAFFFFABRRRQAUUUUAFFFFABRRRQAUUUUAFFFFABRRRQAUUUUAFFFFACrgMCy7hnketSXE7TYG1Y0HREGB/9eoqKVh3CtrR9KingW4uMkNyqg4GPeqOlWf22doyxVFXJYD8q6m3iWGBIVyVRQozWNWdtENCSQQyQ+S8amP8Au44qsU3XC2sGIooVDMVHc9AP1P4ircrbI2frtBNQaap+z+cxzJMfMc/XoPwGB+Fc62GNtbeMw7iXIYlhlj0JzVmNFjXaigCmWf8Ax6Rf7oqWhsQUUUUgCiiigAqO6YrbSMOoU4/KpKR1V0KsMgjBFACRLtjVR0AFOqK0LGIhmJ2sVyfQGpaACiiigAooooAKikgVvmT92/ZlH8/WpajmlCEKoLSHoooQBBIzZRxh16jsfcVJUcEZTLOdzt94/wBKkoYBRRUUd1byPtjmjZvQNzQBLRRRQAUUUUAFFFFABRRRQAEAjBAI96qXmn21yhVo1VuzKMEVbopptAcfeWlxauVljIXPDY4NV67O8i8+1ki/vKcfWuNI2kqeoOK66c+ZCYlFFFaCJbRWe7hVeu8Y/OuzrA8OW8YJupXQH7qAn9a365K0rsohnureE4lmjQ+hbn8qzp9asn3RNFI8Z4JwOaxtQWdbuRrhGVmYnnvVetI0VYL2JLnyfPb7OWMf8O4c1HRV7RbaO6vgkoygUtj1rVvlQtyjWjp+kzXcYlZhHGemRkn8K6GO1to8eXBGvvtGamrCVZ9BlWwsYLNSIwSx6sepq1RRWLbYBRRRSAKY0UbHLRox91FPooAj8iHH+pj/AO+RUgAAwBgUUUAFFFFABRRRQAUUUUAFFFFABRRRQAUUUUAFFFFABRRRQAUUUUAFFFFABRRSOyohZmCqBkk9qAFrkNUGNQn+bd83WrWp6rLcFoovkiz1B5YVmV1UoOOrBhU8V9cQxiNG+UdKk02xkvZcL8qL95vSukhsbWKJY1hUgDqRk06k4rQEchRRRWpIUUUUAFFFFABRRRQAUVb06z+2syLMkbjkBh1ou9Ou7XLSR7k/vLyKnmV7DsVKKKKoQUUUUAFFFFABRU9hALm7SEttDd6s6hpc9r865li9QOR9RUuSTsOxn0VIkE0ilkhkYDuFOKjqrgFFFFAgooooAKKKKACiiigAooooAKKKKACiiigAooooAKKKKACpLeCS4mEUS7mP6e9R103h2OMaesir8zE7j681FSfKrjRZ06zjs7cRry3Vm9TVmioruUQ20km4LhSQT64rj1bGQXJNzcC1UkRr80pHU+i1PcALaSBeAEOMfSm2Uflw7iCGf5jnrT7r/j1l/wBw/wAqAHp9wfSlpF+6PpS0gCiiigAooooAKKKKAIFzFcbQfkkycehqeq8eWu38xvmUfKvbB71YpsbCiiikIKKKKACoLf5ZpVb/AFhOc+o7VPUVxGWAdOJE5X39qYyWimwyLJGHXv8AoadSEFZWtad5qCe2QLKvJC8Fh/jWrRTjJp3QGBp+tNGBDeKxxxvHUfUVrw31pMP3dxGfYnBpl7p1rdHdImH/ALy8Gudu9OuoJWUwu6joyrkEVqlCfkM6wMCOCD9KWuLhmmhbMUjoR6GtO21ydBiaNZB6jg0Oi1sI6GisuPXLRvvrIh+masx6lYyfduEH+9x/Os3CS6AW6KZHLHJ/q5Ef/dYGn1IBRUNxdW9uMzTInsTz+VZF9rhIKWiY/wBtv8KqMHLYDUv72Gzj3SNlv4VHU1yUjF5GcjBY5okd5HLyMWY9SaWCKSeVYol3MxrqhBQQDKK3hoCbBm4fd34GKjm0JliZo59zAZAK9aPaxFYxa6jw/I0mmruJJUlefTNcwASwUD5s4x711ulWptLJImOW6t9TUVmrDQalZreWxjOAw5VvQ1zzaXfg4+zk/QiurorKNRxA5MaXfn/l3P5itTQ9OntZmmn2qSu0KDk1sUU5VZNWAKKKKyAKKKKACiiigAooooAKKKKACiiigAooooAKKKKACiiigAooooAKKKKACiiigAooooAKCQASTgUVDewm4tZIQ20sMA0ICSORJF3I6sPUHNOrAstP1Sz3tC0QyOhOc1WS61OC6LusrN0Kspwa19nfZjOoJABJ6Cue1XVluImt4EIQ9WPf8KdNNrVz88cMkSgdF4z+dZEiurlZFKt3BGDV06avqJ6Das2djc3R/dRnb3Y8CtTQtOhkgW6mXeW+6D0ArbAAGAMD0pzrW0QWKumWa2Vv5YbcxOWPvVqiiudu7A4eiiiu8kKKKKACiiigArX0PTfOIuLhP3X8Kn+L3+lZHet2LXkWMB7cggfwnis6nNb3SkXrnTbeWRZUzDIvRo+KuAcYPNc9Nrlyx/dRxxj35NTaVqd5cXIjeMSKfvEDG33rB05WuxkfiK1toSkkfySOeVA4PvWPXTa7YyXcKNCMyJ2zjIqC20KLyB9od/MI52nha0hUSjqIju9Ljk0+OazXLhQTz94f41b0ewhjs1aWEGRx828Z/Cr1vEsECQpnaowM1JWLm7WGZ40e0F0JgvyjrGeVzRd6TazyK4XyiOoQAA1oUUueXcVytHY2kcomjgVXHQj/AAqzRRSbuAYGMdq47UI1ivpo1BChjgGuxqvdWNrdENNEGb1HBq6c+VgcfRWjrWnrZurxEmJ+MHqDWdXXGSkroTCiiimIKKKKACiiigAooooAKKKKACiiigAqhrkF/Paxrp11LbSiZCzJs5TPzD5gR0/Gr9FNOzA4RbT4hC1ljkvSbgwkQSI8BRZMHl8oMj7uAAMHrkdZIYPiEHPm3MJkE4wwaLyDF5nPy43hivv0yOuK7egbcjd0zzj0rT2391fcKxz2n6V8SJrMnzbZZGaExyN5DRYBXeCNu7BwwPOcHjBxW1cw/Eq1vPD0Fnc6XLaLcyLqjvGqFo9527VHT5OgHOetd3bokcCJGMIFGPpSXX+oZu6/N+XNcUq7l0X3G9Gp7KXNZPffVf12Eu+fKXJCs+GwcZGDTGhh85USJQR8zHHOOw/z6Uty67ovQHzD9AP8TUkClVLN99jk/wCFYEElR3X/AB7SD1UgfU8CpKiu/wDU/wDAl/8AQhQhEi/dH0paKKQBRRRQAUUVQ1y6ktLQNEQHZtuT2ppXdgJNRv4bJBvyznog61RGvxY5t5M+xFYUkjyyGSRizHqTTa6VRVtQubb63G8kbG3ddrZyCOladpf2tzxHKN391uDXI0fzodGL2C53FFUdDmebT0aRizAlcmr1czVnYAooopAFFFNmDNEwU4YjigCFGVbsrGwIcZYDsasVFa7PIXYoUY5HoalpsbCiiikIKKKKAMLxNbxqI7hFAZjhiO9Yla3iaSU3SxE/uwuQPesmuylflQmFFFKFYgsFJA6kCtAEp/nTYx5smPTcaZRRYLhT4IpJ5RHEpZj2FMrpvDywjT0aMDefvnvmoqT5UCI7PRLdEBucyP3AOAK0be3gt12wxKg9hUtFcjk3uMKKKKkCN4IXxviRsHIyvQ+tSUUUAFFFFABRRRQAUUUUAFFFFABRRRQAUUUUAFFFFABRRRQAUUUUAFFFFABRRRQAUUUUAFFFFABRRRQAUUUUAFFFFABRRRQAUySKKQfvI0f/AHlBp9FACKAoCqAAOgFLRRQAUUUUAcPRRRXoEhRRRQAUUUUAFWLS2E4Ja4ihA/vnn8qr0UmNF82dmo51FM+yE1q6JZLBmeO5MqOMYAwK8v8AFvhnU9W1Rb2y1RrdFSNTDvKhgpYtk4IwcjselTQ6NrVmYprbW5Io4HWT7O8rNEUABMZOAcFtxJA7jjAxRKjePxBfyPXqK8c8NXbeKPP1PTPHkO1JnieKNZQIQWJONxG4gMyg7R2PYCur8IWbaLq97cXviRL6C6dmt4ndv9HXjCrnrnHOfQYrnlRUU9dfQupCdKbhONmujO4oqi+r6ehGbheehAJBo/tax/56t/3w3+FY8r7E3L1FUf7XsP8Ansf++G/wpy6nZsMrKSP900cr7BcuUVVXULVvuyH8jTzeWoGTcRgf71FmBPQSAMk4HrVJ9W01Bk3kJ+jZrntT1A3dwxEm2Loq7u1XCm5MCzrt8t1KIojmJD19TWZQORxyKK64xUVZCYUUUUxBRRRQAUUUUAFFFFABRRRQAUUUUAFFFWbOxubs/uk+TPLngUm0txkml21rdOY5p2jkz8owMNW/HptmkIiMCsB3bqfxqkdBj8kBZ2EuclscflWrbxtFAkbSGQqMFj1NctSd9mUPUBVCqMAdKSV1jjLN09PX2p1Q3Y/dZyQwI2f73ashFaxRmJST7yH5/wAPuj8ufxq/VOx3RzyRyEFjyWAwGbufbqKuU3uAVFd/6n/gS/8AoQqWorv/AFP/AAJf/QhQtwJaKKKQBRRRQAVyutzzS3zxy8LGxCr7etdUTgZPArmNeuIbi7Bh52jaX/vVrR+IDOooorrJCtHRtOF6HkkYrGvAx3NVLS3mupRHCpJ7nsPrXWWNulrbLCnbqfU1lVnZWRSG6farZ2/kq5fknJFWKKK5W7gFFFFIApJAzIwVtrEcH0paKAK9sfLbyGXDY3ZznPvVioH3QytLtLqwGcdR/iKmVgyhlOQRkGmxsWiiikIKKKKAMjxNbhrZbgcMhx9Qa56uw1G3+1Wjwg4J6H3rBOi32DxGf+Bda6aU0lZsGZyAF1Vm2qSAT6CuytYoordY4gNmPzrkJ4ZYJDHNGUb0NX9M1ZrWIQyRmSMdCDyKdWLktARd1PRlkJltcI/dOx/wrNbSb8DPk59gwrZtNYtridYVSRWbpuAxWjWXtJw0YHFSxyRPsljZG9CKl0+8ks5xIp+Q/fXsRXV3FvBcLtmiV/TI6VW/snT85+z/APjx/wAav2yas0BdRg6Bh0IyKWhQFAUDAHQUVzgFFFFABRRRQAUUUUAFFFFABRRRQAUUUUAFFFFABRRRQAUUUUAFFFFABRRRQAUUUUAFFFFABRRRQAUUUUAFFFFABRRRQAUUUUAFFFFABRRRQAUUUUAFFFFAHD0UUV6BIUUUUAFFFFABRRRQAoxkZzjvitWOHQxGDJPI/HIOf5YrJoqZRv1GmO0680jwzqTWumadHb6fevuAiQIFm75+o/l7109rqlnc/IW2Mf4XHWuQvLeO7tnt5hlW9OoPYioNMnkbfa3OfPhOCf747NUyoxkr9Rym5O8tT0Ly4/7i/lTfIj7Ag+oY1zFlqV1a4VW3p/db+laI19cfNbNn2YVg6UkBreSw+7NIPqc/zqleXsFvIVlkilcdtnzfn0FZ1zrlxICsMaxD16mstmZmLMSWPUnvVwpP7QGtda1blMLp29uxIUgf1rEuJYbl8zbRnopG0fgDUlBAIweRW0YKOwrlc2kJ6bwPQOQKb9iQfccp9AOam8mP+EFP904/TpRtlX7rhh6MP6iruIrm1cHIYE+mTR5cy9N4Hscj+lWPMdfvxt9V5pySI3CsM+nei4FXzJF480D/AHvl/mKk8yccmPj6f4H+lWKj8mP+Fdv+6cfyouBH9px99Nvtuwf1xUgmT+Lcv1U4H49KNki/dk3ezj+oqPYq/eg2/wC1H/8AW5oAnR1cZVlYexzS1X8uOQ5WQMR/eAOP60eXKv3WJ+jdfzzQBYoqv5si/ex+KkfyzT1mz1U47lTuA/KiwEtZniLUrjTbWKS1sZb2R5lVo41J2x/xv+A7d60UkRjhWBPp3p1C0eoHEXXjLUvLga1035mshPIJLaT5ZN5BTORghRnGD16jrSv4w1nzLcQ+HZ5lMTNcfuXRomDhQMHrwQcZPBz0FduqNIdqKzH0UZrphAdQ0tEnjMUgHGR0Ipzrwjb3QUWeSyeKfEMfhuPVYvCt3qTtdpAY7SKRcAqCThgTwSVz0yD0r1/S7i2ktY0hPllVAMTgqynHQg81LYWq2lqsKnOOp9TRc2sc3zYAkHRsfofUVyVaqm9rG0px9nGKjqr3ff8A4YnoqpCZFbyy5Rx2PKt9O4pbuUrDslXZuIUt1GCeaxsZjw0k5zG2yL+93b6egqNYWeUus0gVOFyc5Pc81NI3yrHH1boR2HrUiKFUKowAMCi4XIJI1hjRlydjZJPU56/zz+FWKR1DoyN0YEGmWzFoV3Y3Dhseo60ASVHdf8e0v+4f5VJUd1/x6y/7h/lSQD1+6PpS0i/dH0ps0iQxNJIcKoyTQA+ql7qFra5EkmX/ALi8n/61Y19rM8wKQDyUPfPzH/Css9c963jRf2gL2oanPd5X/Vxf3R3+tUaKmt7W4uM+TEzgdSK3SUULcjRHkcJGpZj0AHJrZ0vR23+ZeINvZM5z9al0LT5reVpp1CkrhR1NbFYVKr2QxkUUcK7YkVB6AU+iisACiiigAooooAKKKKAK5Z5Znh3iML2/iYev0qdFVECr0AwKbLEkgG4cjoRwR9DUZaSD/WfvI/73cfWmMnooBBGQciikIKKKKACiiigCpqVjHexqrsVKnIYVl3GgyKmYJg59GGK36KuM5R2AxdJ0mWC4E9wyfL91VOa2qKKUpOTuwCiiipAKKKKACiiigAooooAKKKKACiiigAooooAKKKKACiiigAooooAKKKKACiiigAooooAKKKKACiiigAooooAKKKKACiiigAooooAKKKKACiiigAooooAKKKKACiiigDh6KKK9AkKKKKACiiigAooooAKKKKACqepW8kirPbttnj5X/aHpVyihMCvY3S3UIYfK4+8voasVn3kLW8/2u34z98dquW8yzR7l4PcHqDTaAkooopAFFFFABRRRQAUjIrD5lB+tLRQBH5RX7kjL7dR+tG6VfvIHHqpwfyP+NSUUAMWVCcbsH0YYNPpGUMMMAR6EZpnlY/1bMn6igBzxo33lB96btkX7j5Ho3P6//rozKvVQ49V4P5UqyoTtzhvQ8GgBPNAOJFKe56H8aUxxtztGexHBp56VY0rTheTsqTeSFGSBzn8KTaSuMotCW4Dbh6ON3/16uabHY8LdNcJITxtO5PYeorodOs4bDduB3N1c9P8A61Xfs9uTu8mMn12isJVug0kVrKOK3Ui3ijYdyh+Y/UH/ABqys0ZO3dtb0YYP60rxxv8AeUE+vemNE+MBg6/3ZBmsL3Amoqr/AKvqXh987lqUPKoyyh19UP8ASiwCzxCRfRh0NVppv9GZJuGBAyfqP5VajkR+FbnuDwR+FUtVj81HZeBFh2PqRyPyprcCeGFhmZTsdv4T0x6YqVZfm2yDY3oeh+hpLaXzYwTw2ORUjKrLtYAikwFqKP5biROxww/r/L9aMSR9Munp3H+NNkZSYplOQG2n2B/+vigCeo7r/j2l/wBw/wAqkpsih42Q9GBBpAIzrHDvdgFVckmub1PVJLxPKVAkWc4zyfrT9fnkkeBCcL5QbHbJrLrppU1a7C4UUUVuSKo3MF4GTjmut0y1FnaiLduYncx9TXI11ehyPLpsbSHJ5GfYGsK97FIu0UUVzAFFFFABRRRQAUUUUAFFFFABQaRmCqWYgAdSah3ST8R5jj/vHqfpQAWnHmKv3FfC1PSRqqIFUYApaACiiigAooooAKKKKACiiigAooooAKKKKACiiigAooooAKKKKACiiigAooooAKKKKACiiigAooooAKKKKACiiigAooooAKKKKACiiigAooooAKKKKACiiigAooooAKKKKACiiigAooooAKKKKACiiigDh6KKK9AkKKKKACiiigAooooAKKKKACiiigAIBBBGQaz5Intpw0Z4P3ff/ZPv6VoU2RFkQowyp600wGwTLKuR17j0qSqLq0c2Bnf1HP8ArB/8V/OrMMwcDPfofX/6/tQ0BLRRRSAKKKKACiiigAooooAKKKKACkZVYYZQR6EUtFAF7w9bwtdtukCso+RG5U/gf6VvxQR28pkW1QMerRj+lctbFBcRmTftDDOzrXZr90deneuatdMroNSSOThWBPp3pvlsnMJwP7h6f/Wp7xpJ95QaZ5ci/wCrkOPR+f8A69YgOSQMdpBVvQ0+oHYEYnjK/wC0OQPx6ilWQqAWYPH2cdvr/jRYCaozCud0ZMbf7PQ/UVIOlBIAJJAA6k0gKtyzKoWWIOxPysvY+vqKZJG62bC3k81eMhuSRnnn6Z61YhBZjMwIJ+6D2FK8Sk7lyjeq1VwKcc8cbjHygDj0K9xn1H9a0FIYAg5B6Vn3YKyx/KDJuzuUcEAdx+XNSWyqMCB9qMNyDquO4xQwLlQ3EPmI2whXI69ie2aXzSn+uXb/ALQ5X/61Sg5GRzSAhtpvMjXcCj4yVNSuyojOxwqjJPtUKIu+SJuMNvU9+f8A6+aSbcYXhk53qVVvXj+dAHJSXDXRWZum0BR6CmVHb8R7eykqPwOKkrvtYQUUUUCCtzwxcNmS2boPmX29aw63fDFuQJLpu/yr/Ws6tuUaNuiiiuMYUUUUAFFFFABRRRQAUHgZPAqOWVUIXBZz0UdaYInlOZ2GP7i9Px9aYxEH2h/MbmJT8g7E+tWKBwKKQgooooAKKKKACiiigAooooAKKKKACiiigAooooAKKKKACiiigAooooAKKKKACiiigAooooAKKKKACiiigAooooAKKKKACiiigAooooAKKKKACiiigAooooAKKKKACiiigAooooAKKKKACiiigAooooAKKKKAOHooor0CQooooAKKKKACiiigAooooAKKKKACiiigBk0ayIVbPqCOoPrVba+8ggeb3HQSD1+tXKZNGJF9GHQ+lNMCOKX5d3LKODkfMp9DU4IIyDkVVwzNuB2TDjno3safE24nyxscfejNAE9FNSQMcdGHUHrTm6GkBNLbTRW8c7qAkn3eeahq/q90s3kxRnKRoM49aoVMW2tRsKKKKoQUy4Mi28rQrulCMUHq2OB+dR3N5aW0ix3FzFE7DIV2AJGcZ/Oqx1zRxbG5/tO18kYy/mDHPT86aT7Acgup/ERsr/ZZzsO0m3QZbfwDl+PlqRtU8eKVU6XIXMgDlLZCqpk8jL5JIxn0rpW8TeH1JVtYswR1Bk5HGakn1/RLd3jn1azjeMKXVpQCob7v59q35n/J+AreZgx698QtOsPOt/DFrqOofaIo1TIUFCoLOOeOcj2969Lg8QTAIl7o95bTMoJUgMM9+RXNQeI9KsEhvJb60+yXI2JI8oVWY8DBPfrXSQayLi0SL7KWuSdoTsD65rjrK7+E6ZNulGPLbfXXX9NPIuw6tHMSIoy2OuHHFTrduRu+zsB2O7OfyrJtNMuftDS6gFaM8jodp+nT8etXjZqh3LI8fo4O5f15H51ztRMSx9sA+9DJ/wABUn+lMae0zuZvKY/xA4J/L+tJi8i/j3L2/iH49T+VOS4fGWiVx3K/5P6kVNhDUlMYDQyxyxn+Anafwp4uI53EeSig/MGGMn0qOWS0frCnmNwCyAj65pE060Vd1tlf7ypIyhvqAaegGhRWfHbXCjda30gx/wAs5UUqPbgAikkvLq1/4+4oyP70ecflyf0pcvYZZslEYaIoA643MB94etRSwlJW8k7GJMiDsW7j8f6020vFuJXmjUumAu5CGB+nfv6VPNLG6gK2JFO5VIwc0a3Bj4ZhIF3DaxHGe/0oMO05ibYfQdD+FMjMbNt4aOUb19M9/wDGn/PF1y6evcf40gIpJDFPG0q7AcoWHQ9xz26H86skBlwRkGo5x5lu2z5uMrjuRyKRF+RZIGABGdp+6f8ACgDmF0e9i8wgI8fmPg7uR8xqtIjxuUkUqw6g11tvIDPOjja24cHv8o6etVtV0+OePIG0gfK2Pu+30/lW8azvqBzNFK6sjsjDDKcEUldAgro9I1Cz8iO2DeWyrj5uAT9a5tmCjLEAUzDSfeBVPTuaicFJAmWdM+JPh3VtOvL7R/tV/HZ3aWsypHtYM7bVYZxlSSKS9+JXh+zuPJmS8GER2ZYs4DRiQcA5PynnHpWd4bS3sftHkWlusctwZmjEYCv83ysQO+R168Vs2P8AYMYMb6FYwoW3fu4Fxn1Ix7mpdOEXs2a1nTlNukmo+er/AEL+g+KNO1maGK1WYNMjyJvUDKqEOfxEi1u1h2j+HbO5e8tbS3huJBh5I7fazD3IFSTa9CvEUMjn1JwKxlC791GZsUEgDJIA965mfWryT7myIf7Iyf1qjLNNKcyyu5/2mzTVF9QOua7tV63EQ/4GKr3OqWkUZKzK79gOa5XFFWqC7hc6TTNRtpZzCA4kbne38R/pWpXEKzKwZSQwOQR61vQanf8Akhm055OPvDIz+lTUpW2Dc2aK4WX4j26eJtT8PDQdVN3YWhuGfywIpOM4Dde/pTJfifpazpBDYXVzKzIoWHB3ErubbnGdvQ9OaSoVHsjStSnRaVRWuk16PY72iuMj8deZZz3kekytAvk+SfM+aXzGKjjHHT+VVR8Q5m0r+0h4duVh3SK0ckm2RSgJIK49uxNHsKnYy5kd7RXn8vxKjhkuUm0S5UWwzJJu+VQAM54z39PrilX4mWn9j3182k3KSWrxKIS43Sh8fMvfAzzxT+r1OwcyO/orlvC3jKHXrxYFsZbXcGA81vmLqeRtHb0J6+ldTWU4ODtIaYUUUVIBRRRQAUUUUAFFFFABRRRQAUUUUAFFFFABRRRQAUUUUAFFFFABRRRQAUUUUAFFFFABRRRQAUUUUAFFFFABRRRQAUUUUAFFFFABRRRQAUUUUAFFFFABRRRQAUUUUAFFFFABRRRQBw9FFFegSFFFFABRRRQAUUUUAFFFFABRRRQAUUUUAFFFFAEcybvmAye49aiYBgrbsH+GT+hqzUbrtJfblD98Y/WmAxWDny5htcdCP6U/c6fe+dfUDkfWmSINvzcp2buv/wBahJGQ7ZOR2b2oAmUqwDKcj1pajKAndG21j3HQ0eYV4kXb79qQElFFFAGXrmg6ZrRB1CF3Kp5alZCpAznjFUE8FaDGrJDHcwxMwfy0uG2hxjDAHoRjiujrK1DxBp9jeyWcouHmjCFxHHuwH6d60jKe0WGhm/8ACDaH5EkJfUGSU5kDXbHd689ee9On8D6BcOJJ47qSYOriY3B3gr93B9B6e1TDxj4e+zvcfbsIhIbKHIxjPHtkZp48WaG9y1tFdtLOrFWjRMsMHBPPYevoRVXq+YtAl8HaFrf2bTdSsnvYIJxIvmSnczHlizdye9ds1npunamsguGtyy5RM5UdjxXDaJ4x0qa9torS4lWe6YmE7Bhskjjn/ZP5VpaPrmk+IdUuYLXVIbmaykxdYkwUHfr2+npWFWE7+9sdEZValPlV3GP3K/5XPQFkkAG5Q6n+JP8ACvPLvxj4ntojPDoRnh+fzI0sbhnjYDiMDo3qWBA5wASDXoUDW8cCJHKmwAY+bPFQ39zaW1rPeyShVhjaR2Q5baoyeO/ArlpySequYs5NPEuuSXFybHSmEKwPIiT2VwmCNu0kled2WIUDIxzWddeMvE7WRvLbwbeyDahQvA8TuRG5lXbkspDqgG7G4NgZNXT8RdNs71LS8tnhDsi7vNQqpdgFGQcchgSO1TXvj7Q7a11DVLppIrKwiEwkUh/PUuYwQoOQdwIAOPWt+Vr7A4QlUkox1bMSbxZ4vV4pP+EZeUyRSu7f2dchonRcpEfUn++Pl5x1Bqa88WeIbWa1jk0Zctj7Q32SfCy7h+7BHcqc7zlRXRaf4z0bW9HgvtJuDNDdRbgd2x0BHcHkGvOdG8O6xoS3UMXiLUr2Fp2mHmspZc/7wb+eO+OauCjL4o2NXRUIy55Wkulvv9LHR+HfFnjK91G2jvdA+wJKsZPm2c2G3Btw8zJRduB945OegPFPufFPjK2u5wdDiuJ1cxIkFlMwkUM43bs4XGF4J5z6EVY8Oa1q8JNvcT+fCo+QugH4EjjFdDZ3E6hp0xE7uT5bJhXHbvx7GpnaMvhRh0OX8L+OW1LU7iPxBFY6ZFGNquxMUvmBVJBBYnIyQR0BGAWzXTjxDpKbVTWrC4jZd+2WUKQvu3QfQ81n/wDCM6RdTXEkyzGW6nNwAsioEkO07lAUDIKg5OTkck0k3gjSJLae1uJtSe3upPOvYpWVkuZeP3jkLkNwPukD2qJOk32BXLbeIPDqqwfUoLVg26PdIF53MpHp95XHtg+laC65pf7kLrFkxnSOSJXkALrISqFfXcQQPXFc9J4J0JZpLqNblLmYOlxPFIvmTRyMzSK2V6Nv5OAcAYIpbLwPodtcQgNcXRtkiWzMxUvbpHJvCp8oON3U9SDjNJql3Yam2niLRd7NHqNqCAWYCQFSAGJb6YVju6YBotfE3h8QpjV7Mq8hji2yg7jnoMenT8Kxo/AOhfbJr4i9aaYeW8kUwjPl5JaMKgXarE5YDk4BJzzSJ4A8NxzqbP7TCxeJ1Ky5ZPJz5agsCQMEjI+brzycrlo92GpuW2vaDci4mj1WyeBYBcu5lACpkrvJPRcqefY0l1rUC2MNxptxDfRTruiljcOpX1DDhhXGeKfDXhu1t7iK4W4nM9sLR0NySSg2/Jt+7/Ah3AZz9TUPh+3g0nR7XT9OxDaW67I4JCTtzyeeuSST361aoxeqNl7P2V23z3+Vv8zYMhLGXcXViS3qDStIM7V+ZvQf1qushnfA3W8ncMPmI/qKfGRAdhUKp/L862sYkqpzukO49vQUTMRGQv3jwPrT6jHzzFv4U4H1/wA/1pARWyiO4eMdMYH8/wD2arNNtLaWfUGWPZ90tlmA9B/Sp0jRboRTybU3YZl5xQ2h2GIrO21FZm9AMmuZ0nxjp2sQX0mj291dmxuo7a4UqIyrO21WG48jP4+1en2trDbgx2q4J+/IeTVex03T4572JbG2Ec8gkYCJcOwA5PHJBGcmsVXXY1i6ahJST5ujvou911OH0bXrHVoHms23IksUbEMDgySbF6E+zfQjvxVO78YaTa3d1ayJdeZbXTW7/uuDtYKzrzyoyM45HpyK9Ju9D0S7l8260fT7iTGN0tsjHGMdSKki0rS4VVYtNs41ViyhYFAB9Rx14H5U/bwvsZWZy+n29xfaZbahbws8FzEssZBB+VhkVPFp90zrvheNMgMzDGK6uKOOGJYoo0jjQYVVGAo9AO1Qr/pEm4/6pD8v+0fWs3WY0iO0020t8FYgzf3m5NXKKKxbb3ArNDDNcTxzRJIjoqsrKCGHPB9aetraqsarbwgR/wCrAQfJ9PSi3+Z5X65bAPsKmouAwQw/88k6g/dHaohY2I83FnbjzSTJiIfOff1qxRRdgVf7O0/y0j+w2uxDlV8pcL9Bjilj0+wjKmOxtkK52lYlGM9ccd6s0UXYEMdraxzmeO3hSUrtLqgDEemfSpqKKQBRRRQAUUUUAFFFFABRRRQAUUUUAFFFFABRRRQAUUUUAFFFFABRRRQAUUUUAFFFFABRRRQAUUUUAFFFFABRRRQAUUUUAFFFFABRRRQAUUUUAFFFFABRRRQAUUUUAFFFFABRRRQAUUUUAcPRRRXoEhRRRQAUUUUAFFFFABRRRQAUUUUAFPMUgiExRhGTgMRwTTrRYWuFFw+yLqx9farGqXounWOJdkEf3R/Wpbd7IdtClWpZaNLcW4maYRbuVG3PFZ9vDJPMsUalmJ6e1dnGu1FUdhis6s3HYaOfOg3GeJosfjTdSjXT7NbNGDvKd0je3pWnq2pCyARULSMMjPQVzU0sk8zSSMWdutKHNLWWwEC/u22/wHp7H0pHjx90ZX+76e4qR1ypDKcUyJjko33h39R61uTYjQlT8pBBPToD/gamRlcH9Qe1JJHuyRwe/ofrUOcHD5Ujo3cf4imBKY9vMZ2+3agS44kGw+vY/jQHKnEmPZuxqTtSAKz7zRdMvLmS5urVJZZI/LYsT930q55e3mNtvt2o8wr/AKxce45FNNrYDLPhfw+XDHSLUkDABTjv2/E1m+JNN8LaNp4vbzTY0EkiWqtGPnJcnC5z0Jz7evFdUCCMggj1FV7uGK4aOGaNJEBLkMMjoR/UirjN31YWOB0vW/BlmYmsdHmSWB0WI/u8Rkk7fm34QZJ4JB56Vr+HvEng7QpZppdCFnLeTEyuY4xJIQMltysRjoOT1Irdk0fSmeKL+zbULGAQBGBgL90fhU0mlaZJnzNPtW3LtOYgcj0qpyhLdP7xxnOKaT0e/mQWvxD8KxySxRGZ1hh81jKioy5AIjAZgxk5A2gcd/Wr7fELw6zww2v2y4nnd0SFERt4VdxYF2AK4BHB6gjrVK40nSzcR3TadatIpGWMQz7H6jtUk9jYeQkA0+ycKSY0eBSFz1PSsXTpdmLUdD4i8C33iX/hEVs7R7sW5nZTa7UCHDEZIxnkd6s3raSTcWGm2VrHFKMTnyQBMB/CRjt61j6/fQ6bbvqUtpbPebVhEzIqEL23vjhB+XQcVgL4o+1RKtlp0b/MAB52HT5gu9lxwDuyp7gGnCg3qjWrOnePs01or379bHVtZ2u1EW1ijKDCqFAGPbFQvbwRzrIF2qcYdeD6c/8AjtcgfH1ws4tTocpfy4m8uWVVaQvjATJyTz7+vFRj4hQHVDDLp0kVrkq8kkgBQGPdlgeQCcLzjn1rdUanYxckz0Cwtmtb9ZY5GZHBV1Lkde/p+HSt6Dc3EUzoR96F0H6DHI9v/wBVeV6d49Z5IYbjS2tkeQIHlkwB8yrtGRkn5gRj0I7HHV+FfF1vrHiTVPDsmm3trNpzgR3Uy/u5/Yf068GuevRmtWjanRnUjKUVpFXfpsdckb/w+UVblo8EKf8AaXOfxGPyqeKS8t+kbyIPvAHcV/AnJ/DP0NV0dZflRwkuTmJ8jJHUrnnNWrC5EsptJ8x3CDchPVl9R61yMzJFvbOdCJgFDcHepAPtz/WkMCSW/wArEvCexzkfT3FTPHh/mADnoRwG/wADVX7Msc4eFcK4wQvykMPUDrx/KpQE5guBiSCYE449/r6/mKw/F2pSW9pHFLAYZ2fIceg6kH6E8DNasNw0Mj24kZmX5gMZAB9f7vf8OaxfEgkuJImuUEqMh2qh4259/WtKa95XA5XUj513ax28okCtty/97KnBPU8D3/CrOneXIpF0rByDkt2OexHTjFVJFieWy8w4/eN833T95QOKvWdrdmaP7KTLJwoQjqCoOP0rtdrEotFWZfLk/e7eQw4bHqKFk2jbMQ8Z4D+nsfSmXCyQth4GglT+6ePoe1KJEkQPuU5HX7pI+h61IxZHe1AXO6NjhG/ufX2qzGFVAq8j19az4ZhG/wC++VH4UNxtH41Z3fZztzlD90evsPek0Bs22kIz2lzcswWQkbQccbSRn9aran9jaby9P3bF4eTOQT/s/wCNQ6i2pX1jDK6v9mjYFQoxnAPWmqQVBXoRxWcU92ymzp9P1S0a1XzJEhdRhlPH4ipbeSOS3juonDpvY5B/hJ//AFVyoXcwUdScV02l2Pk6bFCsx27Bn5RzkVjUgohuaNFVIftCJjf5pQ7WVuCffNWIpkk4U4YdVPBH4VjYBzdDUVn/AMeyD+6Nv5VMxABJ6CoLXJd2VSIm5XPr3/CgZPTZGCRsx4AFOqK4+Zki/vHJ+gpCFt1KwqDwep+tSUUUAFFFFABRRRQAUUUUAFFFFABRRRQAUUUUAFFFFABRRRQAUUUUAFFFFABRRRQAUUUUAFFFFABRRRQAUUUUAFFFFABRRRQAUUUUAFFFFABRRRQAUUUUAFFFFABRRRQAUUUUAFFFFABRRRQAUUUUAFFFFABRRRQBw9FFFegSFFFFABRRRQAUUUUAFFFFABRRRQAVo2FpZ3VqV88pdejHArOp8MbTSrHGMsxwKmS03GjotBs5rWOTzlUMx4wc8Vn+MPEF9ostqlnpM98JAzTMiMREoHBJA9cdccZra061FpbCPezt1Yk96s1ycy5rtXGzy0eN/Ed4GRvDdvI6rCUXYWMm8ncV56Lj3+tTJ448QLDaFdCtoxLv83AbEDBSRGc4yxwOR69K9MorX20P5BWfc4Tw94u12+1K0t7rQM208HmNcQ5IRwhYxkcgHPAOfyrH0DxLeeKPtd1d+H59Emt5jEkUpyZAO/QV6Zf3C2tq8zdQOPc1x0v70lpPmJOeaum4ybajY1jOMacouN27Wfb/AIcRGDKGFI6K4+b8PaoSJIZfl+eN+x6g/WpUlVjtPyt6Hg1qYkR3Q8ON8Z9ulPXKgNGd6emeR9KlqBo3iYvByO8ZPB+noaYEyMrDKn/61LUSlJhuUlXHXjBHsRS7yvEgx6MOh/wpAKYlzuUlD6r3/Coo2kEzsyh1Hygr1GOvFTSNtQtxwKiKlYFj/ifj/GmAtrIsm6QHlj06ECpqa0aMAGUHHSmlWjGVkyo6h+f1oAdKVCHcMg8Y9faorfKqxlYb16n27UiuS2+aNk/u9wKR2EkiyKQY1OGx39PyNAD/AC/NBdxyRgAjoPSkiOxthX0H09PwrR0q2+1XqRsMoPmf6Vs6lotvc7WgIt5F/iVePyrOVVRdmNIydM015rtZpbc7Ixkhl+97Va8WW9rJp6eXGiyP93ao5x6+ozitm3cx4jkzxxk9jXOeIhJFqpLZ8pwNnoDWUZOc0M52GPypGQYCv8yEjKkHqD6c5q5oN3Emom3vYx5d0NoLfxYPBB9RkUiqBL5Z4GSv07r/ADNV1hWS1iBAUggOOo57/wAq6nqrMlHW3ELW7lJf3kfGc9x2I9GH5H86ivo7d2ih+0C3nLbrVyeN3pj0PcDHXjtitpWqTMBbXA82aMZVCcs477T3+nWuVt/A8moXskA1+4gEIf7IhiDbYXUptOTnhAo6j5k3c9K54wV3zOwM7yLVo0t/9MK/f8plz86vnG3Hfnpip5hJNF5iPgdUKnlsdie3pxXnN54JvrWeCC81eJ0S3WyWZ7ZjvT5ts7fPzMpbAboM9Olb2k+EZNL8f3/iJtbvrhdQiEX2OR/3UZ4wR+Rx6c9aUoQWqZrSjCSlzytZaabvt5HU3IhlhheJdnUsV4IT+IfyrnfEUzfbJmQ7REpUMo4JHqPr3ratHeCaZiDIgbYv97b2BHfnOCOvSs3VPstnYSRwyeZLM4+YnkJuH/6vwNKnpIzRy95sWcxyxhozHGc9VxvX/DNdFoix6bbm7MhCySEpn5h1cAfpXPaiyiR5IGDg7wUXkHhc9OnIx6VK1x5xl8vzPLAjwrDCgZ9Dj866px5lYSZoXU8puXuJkyHOXK8ge9VmjgknKLgRt8zEHHzeh+vXmo3vZox5bxxjPCSM+UPt0qIxrsKTXCtIPmR0XAJ+vShKwXLMkLSIY4iGQ8HePlx/L8hV7Q9LezjSW6DzRSHELN8wjPoRzx6dPeqWmySXdwkS+dMp+8FwrjHXoMGurSGae1+zxROIcbfncqR9Ryf0rKrNrQEEl4RJGksB3bvnC8q67Tz7GsG4+zQTukMytDnKZOCoP8Jz3FaMtndb44ri4iUxMWG1D0xjP05HGKbfeH7a9RZpPOmK/wDLJjgsO+ccD/8AVWcGosDKmmj+eFZk87YWCBxuA9cdce9dVba9osiQJFqVszSFVRVcEknpx+FcdaeAfD9v4sfxRZrcm6Nk6KDMSpUgqTg+2cdq0Lb4daHDILmxuL22doliLJICSgbdjJGeuOeowAOKqbpy3ZtVUFy+zd9NdLWfbz9Tq4riCZhcW80csZYxMyNkbgcY/A5FTyRRyY8yNXx6jNZnh3w/Y6Dp0lhYtOYHbdtllLlTgA4J+mfqTWlAxZNrfeU7Wrmla+hmhptbfGPJQfRcUWxKs0DHOwDB9j0qaoHPk3BkPKOACf7p/wAKQyeoofnkeXt91fpRcMdojU/M/H0Hc1IqhVCqMADAoELRRRSAKKKKACiiigAooooAKKKKACiiigAooooAKKKKACiiigAooooAKKKKACiiigAooooAKKKKACiiigAooooAKKKKACiiigAooooAKKKKACiiigAooooAKKKKACiiigAooooAKKKKACiiigAooooAKKKKACiiigDh6KKK9AkKKKKACiiigAooooAKKKKACiiigCtqrXUemXL2KCS6WMmFT0Ldq5u01jxlHbsLfSZvtwkUwS3CJGmwE7t2GOCR0FdbU1vcGBW2RpvPRyMkfSqUrLa4WMTT9d+I07szaLIUMh8omBUDAno2XyAo7jqatLqnxAF0kMNnDLHI+UM8SxyBOFJZQxwckt9BXRaJqENukoupGDE7gSCc0/T7tbrXTIVOGQqnsBWMpav3EVbzM/QdV8Xv411Wx1vSba10OMD7Bdo+WlPoef6CuquJkhgeZz8qjJp7qrqVYAg9qqvDJECF/eRHqjDP+f8APFcrab2NatRVJJqKWi2/P5nN6hfS3ku5zhB91B2qtXXIbV49jQooPGCoway7/RSoeW2kBUc7D/Q10Qqx2tYy3MSRd6FT3pkf7yPa6gkHDA+tSVGflnB7OMH6itiQ8vb/AKt2X2PIo3TL1QMPVTUlFAFeXy3YNloZR0YjH59sUsc2fklAB9RypqeopbeGT7yDP94cEfjTAZMjB0SPlSdzKemBToXEkzNyNvygH9TVNVliy0cr4c7YwTkH8T0+nSrKKxQJ+7Yr2IKkfzpgWajH7xt38A6e/vVcyXGdrRGSIdWQjJ9u1Sm5TaAgfJ9VOB7mlYCDWdTs9LtDcXtwLeHcFaQgnbkE9vYGq0OsaHcW7Sw3kZjAbcygjgLuPb+7zU+o2OnapZ/Y7wmSMvv+WRkbdgjOVIPQn86oR+EtAQbYYbhFPVI7yUKfl2ngNjkcH171ceS2t7i1Nnw/4r0PT5bu1udWgE8TRKUZW3kPnZjA5Jwa6JPFnh83VjaSanBFc34JtonOHkxnOAeQeDwQOlcbY+E/DP2xJLyxeU+YriZ7iQyKyn5SH3bhjtzxj6Ve8efD/R9Ss7G9s9Kee+sWASWOfFx5WSW2s7bWfJzl/fnNc9SNJy66m9H2d/3t7We3fpv0vud3IqyruQqx6deD7Gsq/wBRsQj2d1G0x6Yx0Ppnsa8uvtK+I1oHNpfzQIsbcy3UKsX/AIdm0EsCMcNgk559cFG+IUq+b9sdH82Pzku9iuACNxGDg55HJzx71cMKnrzox5vI9CvZPJ3HJDBcp747+5wT+VPlWSS3DQrtAXjuWHUfrXCWMfj+YJ51q0+I1J8iVPMYqhDEFgRhmI4DHAHTsdbQ4/Hk2leZJOsS8ecknkKoUOCSrLlgQoYYOM7j0IGdpQ5eq+8SZ1kWsaLoVq+satdR21sqAGaTkHPY9+e1V9Z8ZeFctcWGsxPcWqG5j2BjmPClhkDoQy49+B0Irg7OPXNa8OX+m+K7PT5WF6IoUU5G3eDxjP8AtYORxXcXPhHRoLeJV03SBHGVKwkbkYgcZBwQCOwOM471lKEFK8jqxFOnSXIneSe61jby8y7rHjrw1/YSXGoz4t5xMsblcb2jO11A9cnH/wCqqeg+NLXVdPksxJKHhVWguCnJVjiN+eqkjr7c1ytxp1hZ3n9nx6VbNamJ0hia4ZUXd98Jz8u7g8DPXmqAgm0e9VrCzNuJR9yQscAZ+QfLyuDwoxWkaFPl0ORyPSdUvoryG12zOpjG2Qk7VJ7e+M/zrE1W7gS+innfdLvG7jcSuDzz1Hv9feufttTb7SYZmjIflfLk6N6jPP5sPp2rUW8gnSJTYyq5bJ5Ug8cj5Sc9s5oVLkHzXLFxezSQuohEeVlKsTnPII4/xpqwXE1zaMz8lCuW4B29iPTPem6be/uYrK5jliC424gPzIVPQ8/SoIbkxta4FzIEd1B+6QCB2GO5FVYRsJZi4dmlkYFOBjqD3IPX/JoEFso3xtGJUPKlgQ34e9Lm1ESssa5UcMSvP15pftXmL50Nv93hiSuMfnz61GowfxBZeH4ZdTu38u2gTzWKKWG3oQMf55q5L8Q/D0+kadrKTXUllfQyzRyRRbXVY2AYEE56n+tVIrYXUot5LY3CMwBU7SpRuCMZx1rr49MtLeBAmmxRpEu1IwiFEGQdqjPHIB46msKnImro3Tp+ytZ819+lvTvfzOVufGHh9LKHXJpiIBKturl8EM6I/r/CrHdz2amQeOtD+1i3tDe75FDXGTgQJv2FznPA4I9mBroY9L0ZNRuLm80O1immjw7iFWyGzkZHPPfNRzaXoNxIkk2m2TJCoRxJbrsJB4PTjHP4Glen2ZjqQ+GtV0/V2GoaZdSvYShouSvysCfToCBu+hrfgieOGN/PkO8A5JyAff2NYU2p6Dpeq2elXN5Y2cl7IRAhdVMxwAAPUjgD8KsWPifQ4oHtLnUYQ0E/2RyehkBI2/X5Tx9PWs5Rb1ii3GUUm1ubxkmj5kjDL3KHp+FIXXcs6HKN8rY/SsiLxVoC38mmvqsAuI0V9rHB2sAQfyI/OnWetaTqbSf2ZdiZvJEzFUJRlI4z2z096z5JdhXTNyoLpwVMIXezKcjPQepqO2hDKVuP3kq9SemO2BTzGm7yY1AB5cj09KkZHazcb51ZXIwBtJ49R9asxyJJnac46jGCKfUckKu+7LK2MEqcZFAElFQ/Zof4VKt/eDEH86ImdZjE7bxjIJHP40ATUUUUhBRRTZJEjGXYKPc0AOoqsbl5OLeFn/2m4FH2eaT/AI+Lhsf3I/lH59adgJJ7mCHiSRQf7vUn8BzWB42v/EsXhm5n8I6bHdaou3ykuflRhnkjkZ+nFdBDbwwj93Gq+4HJqSmmky6U+Sak0nbo9n6nA383xLeCGa2h0+JjHbmeHbuYMR+92HOMD374qMXPjwXZBiu2sSVwwhjE6Rc5OM7TITjjsK9CorRVtPhREvek3sefPcfEX5XtIEcjPnpcIigN1Hl4PK4GOe7e1XtQPjzyLZLL7L5jwLJK7qMRyBhmPGeQRnJ7dq7Oij2391CseeLefEp9MtYxY26agLpmui23yjAScBCDy4A/MinQTfEZh+6iTMiFZftKIvkyAE7k2n5lJwOa9Bop+2X8qCxjeEn1aTTnOrLKH8w+X5qqshX/AGgvH/1q2aKKxk7u4wooopAFFFFABRRRQAUUUUAFFFFABRRRQAUUUUAFFFFABRRRQAUUUUAFFFFABRRRQAUUUUAFFFFABRRRQAUUUUAFFFFABRRRQAUUUUAFFFFABRRRQBw9FFFegSFFFFABRRRQAUUUUAFFKAScAEn0FK6SJ9+N1+oxRcY+zga5uUgQgFu57Vy8/i60S9ubNLO5aS2ErSEqwXYjlC2dvqD1wPeuts7O8mIe3jcYPD5xj8a0LfRbGQC3vLGwkk3GSRjAhJJ98dT3NR7SMXrqOxxsviKxtNTltb+OWOGO5W3EqZw5KBi2SAu0AjkE89qml8TaUmk3moXFhcWltZ2xuJZA5eRcHGwoQDnke3PXHNd4ttp9tGbaGwhWMKQyRwqFCnqMfhUkFlp0dr5UNnapbspBRYlClT1GOmKzdaPYqFlJOS0PP9A1vT9b0e21WykYW9yu5PNG1sZxyK6zw3HbqhujKjs3Cqp3ED6CoddaxAhgtFjXyhtxGoCqPTisxWK/dJH0q378ewVHHnbirLoddPfW0KlpZGQe6N/hVbT9YgvJpI0imUKMglDyPyrmTycnrW74eubSKAxsypMW53d6ylSUYko0pGhfJxID6iNv145qEsyZCxzMvcovH4qf6VforG4HCXTTQ3MkbW7sAxwUx/LNQS3AdCFjkDj5gDgHj2zXa6jpdrekPIrJIOkiHB/H1rmdUsZbObyp0WaJujAdR7iuunUUtBNFVZHZQUiPT+JgP8aXdN/zyX/vv/61RWiq0I8uRlI4IznHtg9KlJmQZbYw7n7taiDdN/zyX/vv/wCtTJmnK7VEas3Azk/U0puY1Hz5X6cj9KqNqFo8hC3CFzwqg/MF7nFNICwiyu2f3RRRtX5Tz6mo5FnY7dyGMdXAO5fYc9KYdStsiOPzdvQsIz+VI2oOuFhtGPpyMY/DpRZiJi00agF1I/hKL+ppyQMf3i3B3tyXCjmqIuZ1YmG3mlY/eWMAH9aX/S5huispVfPzCSQc/UdPyp2AtySGPK3Fwvv8oP5ioyyuP3SySg90jCj86qyXb2zCOa1gSTqA84P5AdPyo+0X7n91HFAOvyHeGH44AosFyeSCbHDmAnp+8Lt+FdLp1v5lukcms3aDaCpMyq2PTHtXKpNeBsE+XnqVgMh/PNa2h3LbJozf3jOGBVEgHJ+o6fnWdWLsNFnUNOksZvtFpdF40HV8PwexJ7VDc6ja3Vk8UiFjtK4TLFDj27VbuooZ4WmWB43AI33Ey7+evB54/pWFNompvIp8mSU+uVIYfXHI+tRCz+Jj9DOiS9srlHsJptwO4ASfKT647Va/tz7DptwNX022hODlo5fMDD7oO0EY/AmpX0rULKUP5kNu2MvGCGI/8dwPyrP1GC+uHRoy86xyEgyHPlgqd2Bt+7nnsOK20kSchJ5MttavbvdIXnAdlU4AYEgkdTjI/DNb1nHePFmPzLjaoDAq8QKn3HX2696efDU0raE4vIx9q5Q5BAIRjwO2c9RzWlcWs2jIgTU5Z5Izh18vKiM8jGeffk+tbSqReiEkzGaC1xJBcWsyTKBJEYpBtPbqGyRjj1q8i6fNbtJb28IVkUqJTsYt1xg+vTNPvry8tHhuXVggJG7ycgq3XuOOM9Ki0+Rft08dtJbNHOxkQGJduejDBbjnn8aV3YRPJYpeWJ8qNUkjGVO88D0xjp7fSqbRFWaOWzjiPlMxZM4Ocdh/nnFLHYX0d7sRbaFQfvRNKoA7gle2OfwrWbQNQQbhcMHhbaqyZcbJMcdBkdTkntUuaj1HYzr22SQQzW935V5EwMaq5w4xjaB7+1VES8lvIpFt5PKEZkMjKyHKttIw3cba6y8t7m3tg0U+mqxZeIl8pg2R7t+gFcRq+seLP+EtjtdO8PvqgZ3jmljmCorOFJJOODxz/iaUJuRrRoutPkjv5tLbXqdGLKYYkE8sZ65aViD9McCrbaXq5hN/Fd74QuTutw+V9cnk1zls3jZ5iBp91MFQAAWhiEsh3gnIY7QpCA5GTkmrsuo+OUjk2aDPFGkY3bQWO9Vj3jbkBsszhSSAQPanJO+jRmrGhY6Tqd1OPLuQm0cMnGEbjpkd8d66e2sbuXy5Iri0gIxwVlAdvoW5x7VgeGP7VMM8mpabPYzMQIF83kxEDLdSOvOO2K6nT2hkt/LW0nHJ+V40HB5HUc8GuarJ3Ggji1eJ5WS2tLhd3/PQg8DBxuB702xE+6SU6cmJvnXyip3Dp3wOgHamSxRwWDzbzASjOFCL356EcflWWNStI2tba1hvdSlH7rEUaoBx1zgDt6ms0mxsbr2k6PqGq6Zf6z4eknvdPmU2sgjyy85BO3g8iqeu2fw/tYbvV9SWC2SGVpbgTF42Jdss+zglgW4IBPAFX9V03VLy2M7yWemJGNzr5Kzzbe/zMMDjnoafqnhDQbixvIdQtzqCyQEk3b5VnA6hRhFPTlQDVqSVtfuNI1HNxjVbcV+C62Mu4t/hg2kfbri6imt5/KYXDtIzEbSqHOM7dpK+nGDzVuyl8F6LrE/lXSWNzEpgljJZiocq5AGCQDuByfXjvVmx8K+GtS0qxtZNMRohZpB8haMGEEMF4I6OAfX86vXvgfw3OzXE1i00+DulkuJC7AhRgtuz/CuPTHHeh1IbSbJmlzPk26X3Lttrul3l5NDp9wbie1JSZVjfAIOCCxGMgjpnNa0K7U65J5J9TWJoPh3SLG9/tO1t5FnMbRK0kzuQrNub7xPJbk1sw/I5hPTqn0rnny390lEtFFFQMKh/5ffon9amqtdspGY/mmTlcfyJ9KaGizUckyJkfeI6gdvr6VWime6Hyn/eUHAH1PU/hViO3RcbsMR04wB9BRawiLdPN9z5F9afHaxg7n+dvep6KLgA6Y7UUUUgCiiigAooooAKKKKACiiigAooooAKKKKACiiigAooooAKKKKACiiigAooooAKKKKACiiigAooooAKKKKACiiigAooooAKKKKACikZlUZZgo9zTPPh/wCeqfnQBJRUJuFPEStIfYcfnRm5P8MS/UkmnYLE1FQ+XM33p8f7igfzzR9mh/iXzP8AfJb+dAA9xGMqh8x/7qc/n6UCOZuXm2/7KD+tSgBRhQAPaloGQ+S68pM+f9rkUbbn/npEPop/xqaii4XI4ZGYsjqA69cdDUlQH5LwY/jXkfTvUxIHUgUMGLRRRSEFFFFAHD0UUV6BIUUUUAFFFFABRRRQA6KR4pVkjOGU5FdlDmSCNpUAYqCQR0NcYCQQw4IORW/pWr+c6wXC4c8Kw6GsK0W9UUjYAwMDimSxRyD5lB9D3FPormA47X/FNxouvS6bDYx3CCFZWkaZgyZ3ZdhtOI12jJ965XWfHOpMif8AElMMD3BiFx5zfZmx1lJ28L0PPUGvW6z/ABAu7THI6qQRXTTqQTV4/iLXueS3HjSZZfLi09ShlVIpyzCOdcfM0eQC4DcfLk98VWl8a6tDM0L6PC0qhTsSRixBJGQMbuMdcYrW1WPxY93N/Z8iJGtyZImaUASR7QBGRjI5zzWQ2nfEH51XVM7Tw7TjDjPULt447V6MVDsvvIdyxceM7uK7RV0jzopgpgWKUNIwOckjsAQeTgH17VBY+NtWvRug0FWKrvkj87LIMjhh2NbcHhbx4ltFs1XzmMQZj5qouMcqBtzvz0bp7VIPDPxCuNBv7JNTisb5iHs7x5RIyDP3CAo5x/Fis3Okl0+80pQ55qLdr9XsjRj8e6ha6l/Z+paPDZLEoMjSXAHHHT1wD2z+FO1P4gahBoWo6lpnh86y9sw8uGzmZiQWx8/ynBxzxng9q0dHj8cWul29veajpl9dIgEkphZGYjrxnBP5VdN7rcYAuPKQ9xs2/qeB+dcb5Oy+80g406q5lzJP5P8AXUyoPHmoPawyS+CNftndRu88RIoYjoCXyR+A/CoNf8R3lxZZ+xRR7CDneWIPpwp/SuhF5ctHuljm8sjksylT+IGKpztpkyGN1jXf8uyKVmY/RFz/ACFKLinflMpO7bWhwkV9fTM8jy7MuelvIP1yP5U9LjdJ82oSMe6qyRkf+O/4VYmtrWO7uEhsIZ0WQgNJb+Ux/Mg/jimzvLHH++097Zf4W80kfpnFdqaZBHJLYXBCb5XlI6GT5sfmOtWUtFZQPsPmdMs8wGPYHcTVAQNP80l5b4J4Xy3yf5GmnTbrG43trAmM+WybM/QH5qdvMDUEc+PLtLMDHXM+9F/Pj+dIsc0ZPmCMnusa9frgH9eKy0gumAjDiUDpmcxx/hzz9Kl8m/hwsk8qqOdsUSMPwJxSt5gXjdIo2i26dSrk/oAKjlaxchpo7sOOgWNt349yKhjub1smPUAUHaSyOF+p4WtjTtP1i6hBfUNHAPRBJuYj/dBx+FTJqO4yjBd2cY8mGynUjjG4f4kj8QKz9S8R2OnXsdlNdS20sieYkQyxZfmzjn/YPSt7W7KLSdLa81S4l8mMgf6JDk5JwMBSB+ZrnIPGXhDdNZzWlxqLQsQWeFSD5ZJORu4wS3Xk56c04Pm1SuBSuvHXh+NF8+8mkZvL2JLySHAKkDbjv3I5rT03xxZWMdnf20ssltdyNEqCIqGKkhvTpg+v40knivwXdR3VhH4ZhuLdWjuLnyoNpDHAUhchiRkDCjinL4g+HGl3mn2TeH4YpdQ5tgV3qdpZQynJ2nOeeuefenLltZwZdKlUqy5aau/LyOifx3pdrokuuXzWmn6cHRfNlL7mLjcpChScEduvGa3NPvoZoUe1+zOkiCSOWGUYKnvk5P6Zrn72y8L3mmzadP4YuRDMUd4HVjuwQBtDcDAPbpmrcNzFZRJb6dpmoRxxD5EMKlQOmAT0H9a5JRj0RTdP2atfmvr2t087lvUtLN3c/a1vpBJj+PeUP0+WpYbZbOa3kisInZm2vIZNpbAJAIb6mo4tTmuEQqrxbv4UdAWPpndjPtjNRamjqsd0bG+imikDecQAMcg5wc9+gpa7MzuYwmmjttKsvsiRpBcloiz4ZAFYY5AyR7E5wK6BLiQ3X+mNnzFyPKRPnHcHJJ3fSuZvJBcBIftxia3upG/eQOwCl1xwQezdasI13hYUnad4zujCHYgYdPlOQ2Rkfge9aONyUya5sbGz1Xy4YZ57PKv5DAnaCcEAnjHJ4pWXSY4Xj+zWsctvK7xIiHzQMngk4PTnI7GqHikeIp9AmXw7NZW14Y0aFZfljGW5HPGCOlY97eeJrCGPcY5JzaKs01nJGI4rnd8zYY/N/H+gqoxcuptKnakqnMt7W6+tux2xF+8SS6L5vlMolVZmUK2OoyMnHI754rK1pLuzNnNdvCMyLGURixYNyvDYGO2cggmuTk1nxRHam3X+0IZlSYtIiIyGRkPlovHCs23vkYPrSSr4rktFgtUv0vDNGM3PltD5ezIZ8kksJM8dNuKpUWnq0YXOyM01zC8Xy6azKwJaM+YzD/aJ6HqK1tGt44flhe2jXasgG04LEvznPOSFGfauc0qTXLnTGj1a4s7ae7Zw0YO4RfMQnX+IKR6dPatEfaWVZIYWiYDmWP5wgAU9euPlOOaylHoNHUQPeyeYlt5bwhst5ileozgc579/zp11dLFg3V7DHJ/CnMf9SSKwbPY92YY7qe6LpkJayfICDzu3e556nrxVxrPext7donZjh44Bggd97np6Yx3HFYuKuVcbJrEUYeRLeLaT+7AfJz3AUDJDD+dcbp/xEj1n+07DTra9aaC5W3dp4zDFvcsAdwyVHynqQegAOa75dHSKMt5DQccpb9CPc9Tjriqmnx276hc2LwWksMwWR43iCq+ONuCMHHy9aqMoK+hpCUFCSkrt7O+3y6nHxeINNm0iw1Kfc0d00u+G5m8uKDY20b9qnG7sThcepwDtnxfJBZJFJ4YNvAUgZFinDY812SMEbRjLLg9xuBI646m7sNOeRWm0m23u43SeQrHoe+MngY/GnyWmmR2bRwQwQBRlURQg4OR8v19qbqQf2TOzRx0Xj2zvNDEn9nas0p8uOSAQb3Xem4kYBzhTkAHLDoKz7DxzaHSNtvbyzXdtFGi291MqGQuOVQgHLKcBieBzzwa722s2hvHjt2j8uJVKI6cAntx6DGPSqN5DZmKS0vtPiVS5VN0SuilzwRx64/Omp09uX8Ru5yelfEJIxBp0Oi3lxcNulQK4zliGCDjGQG5yR0rvtD1Bdb0y3v0heGGVRIqv94g/dyO3GDj8KoadBZrq91BDBbhblVmfai4DdD/wIkZrYFsbdV+yYVVGBGehHoPSs6soPZWErkrgxt5i9P4x/WlmXegdMFl+ZfekhnST5eVfurdRTWZbc5Y4jY8exrEoljYOgZehpHkVTt5LdlHU1WZmSTk+VFIeP72fTHvUqRsegMa9/wC8fqaLAI7Ox2nOf7iH+Z/z+NOSAYHmYI7KPuj/ABqVFVV2qABSngZouBFNFkq8ZCyL0PYj0NEc25/LkXY/pnIP0NNSaQqH8glT02nJoCySyq7L5aqcgHqf8KBk9FFFIQUUUUAFFFFABRRRQAUUUUAFFFFABRTGmhUkNKgI6gsKb9oi7MT7hSR+lFgJaKi87+7HIw9QuP50eZIfuwN/wIgUWAloqLfP/wA8R/33R/pH/TL9aLAS0VFtuG6ui/7oz/OjZN/z3/8AHBTAloqLynP3pn/4DgUeSf8AntL+YpAS0VF5PrNKR6Zo+zxejf8AfZ/xoAloqL7PF6N/32f8aPs8Xo3/AH2f8aAJaKi+zxejf99n/Gj7PF6N/wB9n/GgCWiovs8Xo3/fZ/xo+zxejf8AfZ/xoAloqL7PF6N/32f8aPs8Xo3/AH2f8aAJaKi+zxejf99n/Gjyf+m0o/GgCWiovJP/AD2l/MUeXIPuzN/wIA0wJagR5pNzIIwoYgZzng4p2yb/AJ7/APjgqBTc25ZWCNGWLBgpPX1AoSGifFyf44h7bCf60hS4bgyoo9VTn9TSRyyMMr5Un+62MU7zJR96Hj2bJoFcEt4lOdu5vVuSakCIP4V/Ko/OPeGUD1wP8aPtEfqw9yhAo1C5LRTFmiY7VlRj6BhT6QBRRRQAUUUUAFFFFAETwkyeYshRsYOAD/OkFupOZWaU/wC10/IcVNRTuFytHHcKAnmKqr0PUn60GaZHRGjjJY/wuc49cYqzUBhk8x2WQKHPJx8w9hQMnqE3UAJHmfkCaPs0Z4Yuw9CxwalACgBcADoBRoBxFFFFd5AUUUUAFFFFABRRRQAVu+HbGMxi8kXLEnZnoPequg2trcyP5/zMuMJngiukRVVQqgADoBXPVqfZRSFooqpf38Fmh3tufsgPP/1qwSb2At1S1xgNLmz3AH61jPrV8zllZFX+7tzVe8v7m7ULM42jnaBito0ZXVwKoridQ8P+LZ9Xknt9cWG1a68wIbmblMfdwpGOeykV21alrotzKA0rLEh59TXUqvsybXOQsPD/AI0vlTy/GV2jJGVkjMrYQkjlWAy/T+Lpz61oR+G/HwVEbxFbmbzCZLozTn5MnCrECEHUcnJPrxW1rN9d6FMtpp+nzzLJDu89bSWcK27BLbBzgc7eCe1YLeK/HKwBn8NlFa5KJOLKaT92Djc0YO8E8Edh3xioUqktY2t8gdh0vhfxxI6tP4s8iOQFpPILZiYR7QF3ZBBPzEkAg9Ksv4b8YnxfY6i3jB4dMislhltAm8SSgctzwSTzk81FL4m8aecip4aMwKM1xCbeRTFgcKshO2Qnrx9OtXP+En1mGdba60G9QGIN/wAeUsvJTIGUyv3+DzkDrjrUy9o+34GtGs6TfL1VtVff1/M130MkEuIJWJyX2vuP4F/60Pa30Cs32i2YAc+balD9N6N/jXMzeIPHVmHjk0mGaQPiJUspirjuS4JChffr2rP8afEPxRoGi215J4PklWW5aOdssFhUEBSSM/ePQ9O3WpVKo2lowo0pVp8kN/N2/M37u0+yql3dYQHBAgO8Mev3cgms+aNL9jJcRR2oz8m1VjP1J9fYZrndH8UHWphcXTWyXrdRNI8Rj/2QrRgj6gjNbM+oL9yF7S5mII3hjOR7c5zWvJKLs9zFSuZ13Hb207IZ7ovuOGReePZh/hSwrfyOTayhe4E20t+ny5/Km5mViWMwJPO1AvP+6WqCYl22ySREE8LN+7P8yK6EI0Gh1DgX90pU9QpUflkBf50tvZaSZ1iaSXczAHdwv4bMD8qz0RUYbZGj9owsuPrt7e2K6Xw5H/ogmhvZVmdiM/YyCQPTAwB9RUTfKhou3Gk6HLGoh8yMAYLB3Kt9STxWrHpuny2qRi3lmAUAuJ35/wC+Saw/EWsTaLpy3t3b3FyrSCNGMqRKPlZs7iMdFPbr6VzF748s4GRoEZDIw2bpAH6lSGVU+U5HGcjkZIrnVOpNaDbO11jRrKWza3uButnYB4pULIPTpivPbuPSLe/+wyeDprgLMV3fZUkBj81kkk4UfKAAxz6+3N++8eXunCRdQs7vODsa2WOdQA5Vi5K8Yxn3zxnBxaPj/wAue4tbeS4kMFwtskpMcccrEqM7gpAxvUnI6GtYQqx6X+Ym0c5HrFtcyveN4Nsfti+UsSXvHmthCqxsUbONwPIGAPwCy+JnF5b/AGLwHpvkwIZrNjFIsgy5BKqsTDnk4AGc5revviV4btNZtdK1Nr6OWe2W5M81uJIwGAIXcvJ69QMVrr4ws5f3tlf3MqnuunvsP1zj8yapyfWH4s0nSq0OVy0urrzTMK88Yag+o6ZZHwLdXdte23myTp8qxNgnbwoBAI/irZOrTMVSHTZbSRBkQ53EfjtP6/nVuPxLcbmWaACNvviSMkfkCAQahk1bV5tMmitbBDthfyysaEBwDjgv644z+NZW8vxCpOElHljay1833Fs5p2LLJJp8EcxOVmtQrhvcsSMVz0virww6S/Z4beVlAZsWzso6EHO7IzxjA71kufHFzCs1zpN+ZjyySTwJBt8s4YlQSG344xjHX1rnl0DVNPv42t/D9t/rgZXMUG0YJICvk5XhOWHXiuiFGP2n+Jjc6iTxZorJ9qN3dyK0vkq5gXYHKoRuJIHVk6ngCtBNe07VNTttPtbi1g1Ga0W5MCgtJJEwDA4BC5wQcbj16evm9xBq9hrKNqOhxwqEiUFVR7ZtpQM20BgBtHpxgD5ulLpUV9Frr31rHFaS29rPaWdxbSRxsCv+pySF2ggYJPoOlauhG10zSlKl73tL7aW79L+R6aLeO1vNt3apNDcP1uLYRJHJjpuU5we3Ug+taVpZq0bRRwRw3Ku2PsqCULg8ZDE4H0XPoa5bT73UW0Z/teqZmDtiZriORiFPy7tuQG4/h4I9zxr6XrF0yta/bmlnD/uY8mJySM/eIO7k1zSjIzui3eCOzaN7iK0KzqUX5WLRt1B27hjn9c9aj1nzree3t1aG5NzhigusM+MkMVDjI4Pvxj3pbq61lkn0+SzLSygfIo81mOeobHrz0/HrXIyeGY7zULXxZc2N+l5ZbolS3k3KCoYEEbck9chQR1oiu7NaSpyb9o2lZ7K+vQ66LUNNGbK1k23Mc5wJboAibOChBHUcg/WnaXPazRefJqkd9J5irLAJo2UHbj5hgdArDJOPl9q5a30C1a8fUxcW1oL5pJncvtkMcjhmRgfugHaflBI5570/T/Btu0gVp2nZZJFW7s2LeYhMgYNtADE72689cVThC25lc7h7W4uSkVvcQK0LgCGKQH5SAVJKvzwyHhQOecirtlf6pHMYrjTZFkT92iJ8wwOpVsLjJ9z06V5/bjTPDd2uo2F5cy6sIjCtsjiaQqFRUXYFYkKIxgtjvk81qnXvGmtW6Lpen+RHt+S4uWjYqPeNOPzcEelZypN+nnoF0d6Ndmtxi6s7pPeS3YAD/eUFcflXL2/jzwzF47vbP+0IpB9gMhRPnIKZZxgd9vOPQVjxaD4k1Pcus65qt3bYzIkLIkYHsFYb/wDD1qM6Hpmh+NNIutO0m32rbyWt1vh3mUygEE4z6EZz3NSqVNXV9TalKnr7RPbS3fpfy7nWS/EDwcZIPK1B0z5si7Y2AIjV92B0J+X8cr6ikvfiF4eXT7mRrqTZHES3n25Qff2HnHOD6A8U+TSPDcuI5vD9kvmsocGyIBCrgDLY6BQPwpmpaD4TbFy2jWaXERJRipGMnLYXBHOeRUWpX2ZGpJpPi7w9I92PPlM8ETTzrCjAIgGeg5OMgfXioNS8YaV5rWiTXgv3mVFtJLU+achT93A7EHPpVqw0/wAO2GnjyLe0iaWExtGuzDh+WUgkE5JJNQNoGkl4rdtCtJopN0rl1Kk4wODzjt37UL2d72YamLd+OfD9nfQXiTyoqkCVzC44bbkdOMEjOeBmu/0vVlvbC3vYo5JIbiNZYjt+YqRkHjiuUn03RYbNrcaJFD5MqviNUkAyMBj6kEA/hW5od1a/2XBatBHb20KiOOFCFCqBwPwHHWlVUGlyoFc1HuLe6bbC6+YOpbjb9aasuwlZMTHoZDyB/n8/50HZcfu1YGMchG+WT8M9BUiRRBdojDKOoAwy/h3rDQY6OMEbJH3sR8j/AOHpViByyfNww4Ye9UmtG27rO4fbnJRjkZ9s9DSQXExcv8hdfllQgqR6E9aVrgaNFRecy/6yJ1Hcj5h+nP6VElx9obEMoRexI+Y/gegpWGPtflaSL+62R9DUxZV6sB9TUIt23mQTvvIwTgcj6UohiUFpMOe7P/nigZIZIx1dR+NKrBhlSCPaoAbX+BFf/cTd/Ko9zx3K+VblQ4OQxAGR9M0WEXKKixcN1ZFHsMkfj/8AWo8lj96aQ/Q4/lSAlJAGSQB71G08K9ZF/OgW8IOdgJ9+aeqqv3VA+gpgR+ep+6kjehCnBo8yY8LAQfVmGP0qWikBF/pB7xp+bf4UeXIfvTsD/sqAP1zUtFAEXkqfvPKx9d5H8uKPs8HeJWPqRkn8TUtFFwEVVUAKoAHYCloooAKKKKACiiigAooooAKKKKACiiigAooooAKKKKACiiigAooooAKKKKACiikdlRCzHCgZJoAjuWZY/lOCWC59MmjyT/FPKfxA/kKY++4AVUKR5BLN1P0H+NWKYyOKGONiy53HqSxJ/WpKKKQgooooARkVhtZQR6EVH9nh/hQIfVflP6VLRQBF5OPuyyr+Of55o2zjpIjD0ZeT+IP9KloouBFumH3oQ3+63+OKPOA++jr65XgfjUtFADFmibpIv50+msiN95VP1FM+zxj7u5P91iKYEtFcn4m07xrN4q0W50PWLSDR4WJ1GCZPnlHopAP8xis6fQ/HU103m61C0MkzvmG4eLykYHC4AJJU7cHIHXitI00/tI0qU1CMZKSd+3T1O9orz1fD/wAQo2UR+I4PKC7gryOzKQoAQsR8wJyS2FIOOtdF4Os/Elml1/wkN/bXhlcSReVu/d5HKc9R6dPpRKmkrqSZlc6CiiishnD0UUV6BIUUUUAFFFFABRRRQA6N3jcPGxVh0IrSj1y8VNrLG59cYrLoqXFPcdy9carfTAjzRGPRBiqRJJyxyfWkopqKWwXCiiimIKzvFVx4gOkJDodxKs3mruAkC/J35INaNWbCzlvJtkfCj7zdhRdR1Y9ThrC7+KUbIlxeCZOCUjaPJ+fpu28Db7H61p/bvH8EbrDJdXU+CY97RbD83IICA7sYx265r02ys4bSIJGoz3Y9TUryQxgs7ImO5OKyliYt/AgscZpy/EKXxwl7dPYQ+G3thm0IzMkn19c++Kq6l4/ZYEa2sIZ5xndbiYiUsHKhVGOTxk56A12/2+yxu+1RY/3hWXcatpxn8sW4bv5hQYHv61nFpvWJrWqOpbRKytorfN+ZysPxIu5Z7qH+wnjkgYIUdirAkDLkY/1YJwT7VyfxCceOre10u6sNXtIreWSYyWLeZDdBUy2M4/DNerSahpCqDBfxPIwyMYcn19/wzVSfxNZrA8LwAEDB2OuMfTOfwraMkneMBUatShNTg7NHgWnaxdWFq+j3WlzakRuFvIZWJiA+6hbucdvarQ1rULNJpIdNmujAp3BHIBIxkKfXBHBX8a9N128s9SjdrU28DIwxKrDcreoP+c1z6r9pvWMtx5Gpxj5pI2++PXH9DXdGonq4nPaxhaV4lupdSisZNPiUOpbzVUFBx90vj73txV7xHqniSKWNNLsS0TQ5KmIkNJu6demK7HSkt44E/ti3t5RLyrxkAf8AfPr+grVto9LtbgmzlWPzThUVg2W9ME8n/PFZSrxT0iNI84tP+EymkZn03ZGsagJBEjI7c7iwJ3L/AA9j3rZa+8VLLNHHp8MU0cv7mH7P5Mc0IHIMnBD9l4967iK3hux5kcFvdYPL2jhJEx6qe/0qaOSZW8qPUiCeBDfQn9T1/lWMq938KHY89lj8aee6IrSxo7P9wvEVBGwKxJ+bknnjio9S1fx5aa7qST+GbO/0zAFtcxhQ82RjcWOc8cdOOldvrutw6SIP7Q0NphKHZWtJIyoRAC7bWIHQ9BknsKwbnxZoV1LcQxx3lncRRRMbd5ljMqu+E24crnucgYB59KcZSlry6GtOpGClFpO6tr0815lSy1iRIRu0aO0nfh03xycep4B+gzV1b+B7ZI5tPzH0/wBGt4sY7dCDj/Cqtz4001Ai3NvevGz+Xlo4GcMBlsbGyyqBycEd81SuvHXh6DSL/Wpo5YbS0uvszSKimWR8noEY8cZ5KU3CW/KRSpzqzUIK7eyNTUs308LW9x9qnjISMzHBCsM45wPQYxVWXRbeb/SGsFikH8UaBXQn1KgA/jmnzahpmqWUkkTWVzHcIskRuFAkKgA8L1H1yxqO2l0qGUNEkVrNKM+WGLZI6gs2CPwA+tCuiJJp2ZaTw3rMa7rTUrkwA5CRuUI+pBI/SsjVpvFukEJa3l5OSHZRDbKxzj5QSmCMtwc5rSjvLBQZrVNXiwfn8syMg9cDJCn8SKlfUppEWZItSXZnEu2ULj/aYcH/AL4HehOV9VcRzkHiD4kRTOf7JuJYYwXPm26iVvlB2qm7J+bI60628d+K4L9LHUdIYOI874bRkZm2k4bcw2LkKM853D0rrIdYiVFS6hdI2+8fIJU/7pK5J9skfTpV0XulNCbSwmlEbEHBtSRGfUA8f1Bpua6wQ1ucj4Y8UajrFpDe+IdPhttQjklgaM3WcxMQM4P3RkYyD3NbcVvDeSNJNocMiyRAhnkQqWThm2sMdCp4HPrUusaVPMBJJJDfyrGSjTW7qx24xgjhT+Fc/NdaDHcxNDbSQFj5mDO6YyuHBIHbHf261KtL4TStNVKjkoqKfRbL77m9dRwfZpGn0WVJE+Um1fCt6cc/kDjmubW31d55YWtLuPYBwEAkTjH3t2CCMDGOmPStOLWf3gm0nWLu9miym1EEiYH+8M5xyAMe/WobzWtawt1aWi3TglXX7M3zfTkopGPUn2qoqSMtBPtNxY6cbiSPUdNuASqyRRmML2PyYKj355xnrVMeNPC9pqstpcatNKWxI0IhYu+EO7g55bB/E5qjPqF7ql0v9s3VxbwIwWWHdv7ZAYnbzwMEKpwepq3DpPhcmLULSxitNQgYb7gbWYpuHPP3jypyBngjPNXypfEaUnT19pfZ2t36X8u5QuviJp5t7ddHhtgIZjbyS3jiQBMMBkAgngZ654qjFqFhqVrcvql1qWoMA1zJbWsJhj8gYLSAIQShB6n06V2djoenI9xCug6feW7xpKXhUCdNg27QuOgGPX7xxVzTfD/heXzoYNN0uQq7E7kwyc7SrqQDyAvBz+FP2lOOyZlZswrHUfDfhu9axkuvJ8mHzHigj2sBglc5Hz8DHPOXUd67HQNUXVLFbixi+1WqlkCi3yMA4BYjqf0rH0zw7o8TeTd6RZyeeN1vcpbZ8tkYYyc8YwvGf4BXQaRoaW8Rh0uKK3RBuaJG2c5IOPvAcj2+lYVZQa8ykmXpbi1uEWL7BPGwO5zAxVlA6nHf8fWuR1m4Kam1wwuYnYoSSh+fBdvmHOOBjNdBdWsknmNJqRVk+Q/uxFKoAy3zLwPTIU9uKzLkTC42SyXeoIsqruhlO4YQrgFANx+boQOvU1ELIGdLY3y6japJBMPPjdd48xWwTwDxjsafqOoNHBHHeyWzxSk7W3qQwH49jgZ9645bHw9q+nT2kkV4lxGpVsybJBGepBY5z379aqaF8PRo1kthBPfmK3Mp3vPG0iCQoRnMbA/6tSNoHfPep9nG+rNoqDpuTl72llbp11Oy0TUtNn8qEXmmveou0wreKHQjqNo5oa5028vUazispGXlniuo2znjryfTp61x+n+Aoo/EJ1JNVmhmeaSUv5cZYO+MljsxyO2MAnoK2PDfguHQXludK1JVdYzHzHuBAIOTk4zlccAZAHpTlGmtVIyuzY1aG1tpEm2Ss7godoViT1HOegI/WqlvHbw3rxXDFd7fKNzZ55HPIPcdO1bc9nqn2Z2NxaydCcx4JH1x/SqUsOpfZY2kMbNEPLfy9ucdm+bHcfzrNS03HYcY40X/AI+QqjqJQu38iM/pSh5lwWkcr1CqTj885A/zipbedp4g76c5fowUI+COvQGmS24ZSJLW4twT1BOR9MAD9RSuFyWG63Hc0zfVH/nkfzqW4eZwrGRY5QP3bjDeYP7p9ayZ9Kgb5l1TVIyOSWVGA9+m4fgaqJb6lYsZLDULO4j/AIhIpj3fUEY/EnPvT5U9mF2b9pqMlxA9uVbzV+V1ZCpX6mtMFpl2DyNvoTux+FcZd+KIrDy7/UJEsXj+WVpYz5bp3AYEgn05rc/4STQZdLt9SXUdNuLO4YrBMkuVkYAkquAcng8e1TKm+xaUnHmtoa32P/ptKvsh2j8u1KLdkOQI5COhcfMPxrFt/E2hyyvFBqSGRFViI5QRg9AN3f2xRJ4v0W3vLm0uNSjimtQDMk8bRlQTgHOMH8Knkn2Juje87b/rI2T3xkfpTZuSs8ZD7eCBzkVk/wDCW6CrypJqEKmFlSQ5yFYjcAT2yPWmP4o8LkCQavbBiONj/N97b0+vFHs5dgubYuIT/wAtAPrxUtUrK7hvLUXFvJHeWz5AkTvjg/X8Kls3GXiVtwTGPYHtUNDLFFFFIAooooAKKKKACiiigAooooAKKKKACiiigAooooAKKbI6xrudgo9TUQ3Tv1kSIDjqpY/zxQBJLKkeNx5PRRyT+FMBuJOm2Ie4yafHFHHnavJ6k8k/jT6YyBluSNm9cH+MDBA+lKYCuGhdgw/vMSD9c1NRRcLkPmTL96EN7q1OjmSQleVYdVYYNSUyWJJANw5HQjgj6UAPoqsJnjbyW+eTdhe24Yzn9DT1uEztkBib0bv9D3osFiaioXm3MI4druffhR6mjypSObh93sBj8qLBYmoqDbcPhXZUXuUPLf4UNAQuY5JA46ZckfjmgCekdQylWGQRgiohcAD94kiHvlTj8+lLJMAE2DzC/wB0A9feiwhAtxGAFdZAOzcH86dHNufy2RkbGQD3pEnjJ2tlH7q3BpjuslxEIyGKklsdhj/9VAyxRRRSEFFFFABRRRQAUUUUAFFFFABRRRQAUUUUAFFFFABRRRQBw9FFFegSFFFFABRRRQAUUUUAFFFFABRRRQAUUUUAKo3MFyBk4ye1a8mpR2cQtrBQ2PvSHuax6KmUVLcdzVt9bukz5yrKO3YisyaRppWlkOWY5NNpsjbR0yT0HrQoJPQLiSNjCqMseg/rTJoBJazQliDLGyFu/IIz+tSRrt5Y5Y9TWlolpb3czrMxBUZCg4zTcuVXEeb6f8PYrOVbhNWna4SQSITEoUEAAcDtxSTfD1XEm3VpEZ5Hk3CFSQ7Agnn6/lXpuqaTJA5e3Rni9ByVrMKsDja2fTHNaxxM5api5UcBB4PkjWK0k1QGLbHIjm2XIZOPpzj070mp+BDqF2fst5NDcK7yQ+SgDyEkEh26vgjoe1es6bp8MCjzIUaVF3HcMnBPTmrtxaKgD2u2MHBAxwrdiPT0rN4ySegcqPJ7D4eJdwIh1e4+1QYcRSgfK+/eTk9QT2HTpVu8+HseoXt1cXmqXMVxNO8zokKrgtt4BAPA28Z9eoru7+2+0P8AbrVDFexn97EOCxHUj3/mKls7qC+VY5RtlUZUjg49R6j1FQ8TU3uHKjidL8K/2df6hcC9mSS5tBbb7JBGYgM4kKj+LnJIyCapeFtH1nQtLNiviy61OGOVjtuAGZ8nIwWyfwr0mSLgJcxRzx/wNjp9O6n6Vw3ivSPFUmtz3OhSqLYmNY0d13P+7JYlmU5+bA5Of504VHN+8zVVZxpOkn7raf3DjYDUfnubxZHV9wS+i2iNh3DDKinXfhmGG3H2jTYZIiCUCWkMqnPJweMDnOcVzmpN8SraQzWdnAjs5fy32fMnyAKcnBYfOevI/WOy1rxp/asU81rJbvEB58VmRmT5zkBcfMdmOuOela8krXUkYXRvweHNOhSKSSztIJkUKHSIxkLjCgHoBiniyhtxJBLp+n3Ecg3PttYpSfdgD+pFZGgX3jvULtVmuvs6CUbowscTtHvbKsCOOAvJz1PSrt+/jD7UEbRdPe1Zi25SFLqHYbSPlG4qQRjP3R60nGV7Nr7xp2d0aUM1hI6b7OOCTZt/49mKsQeQBgg9e1MijVMQtdWUqc7I4pUZgRwSYyOP/r1hra+Ll1qORngg04m3+0QiT5QGB3kcBcghQRg9RjpXI61pfxA1TxBLqmu2clna2YeCK3tQGRkdWUOy556jnHp0pqmr7nTh8PGrGcpzUVFdd32SXX9Op6dNptiEV1024hlK5DoCPMA7YTd0+nFU/wCzobtmZb82hX76PKUcDHcHGBj0BrgYvDcEk8g0+W7sLeaLbIqwKd4wo++FJUkpnOMcnjvVmPwnPeah9pudeMkwcymCPKjJYuR8zABTkAgEdD6mr9ml9o5LnVGy02Ftn22a0lQnY8qF0kH+9x19DzU0k1xDCZI4baRGBEdxbyFiSP4ShPX1UZ6cVwOteHNC0vR1XVbyfTYkEazusaGOdlLchhxyHPBDdOpqDS18M6PdrHpes7ppEhj86NGSSXcBjayHBzweyjPI7VXs01o7/ItwmoqdtNr9DsRr8Amihl00Ss25VmC7WDcYG3qD25rOu4l1JWhG+KGJzMYjgqxHXB4LkdwAAKwF8S6eboJHcX12svyqBCquRg8bsEdsdACe1Wn8c6PDsR72No1QFgsf74KE3fOwUBjg4IIzkYq1SktkZt3Oz0bw5ZtEvmeayqoKjdmMLj5SB0I6jJPpWndNYWPzQrcwTLjGN4j478jCnt1wa8vt/GVtZz40m9nLr89vH5OHfgMMK3GcMCc57ntVrwz4b1a70e5sdQvrm8sb+5W6kDOJgrcjlmO0+5x71nKjJO83obQjTcJNys1aytv316WPQ9SgsLlbVrHVPtkwb5n8xQM4Jweozn1x/Osq/eScIs9xYqMqklxNiZ9p6ZCdOh5B5wBXIjwjp1odkms6npYSU7fKjQBcqUBLLwflJAJ5+c8npTbnwhZ3+lTeXrFuW3LdEGz2ZCE8AK2CvPP8XQg9aapwX2vwMrs3JltY7uyaO8N4gJiZrFWLR5Hpkkjgdu1QvFqjymaxa8+0gHZJO4SYEE5JHJ6Z+8OK6LT4bGbRzax2sTy2sQEkKoI13L3wvK5YEdT1/ORdU02/jiFo0MZgMkzYtxsLFuF7c4yOeckYqOd9h2ucrqetfFawim8qHT2kVvM3TRhyFC4P3flI5GT6n1BrX1DUPFzXrSw6rpcbTlEsv33kbH2KWVgwy25gFC9cEn0reigjNpeNJblbqVFXckibFXOFXPBPGPasnxD4e8P65HY31/ZzSSWjia2+zS7cEYJRsduMjpwOtLnjf4UddKVOajTq6RV3dK8vz1/QpzS67HIluNat7i9Mjras95CxJEjZSQcFsjywNvcn15rHXPFNnbQXWoa1ZC1keWS4NpLGC6/KY2XnGd6sD7Kep4qvqel+BvJTUrTVnjjkmk5kut6GZmUs28KSG4HUEfL681Tt7XwShiurfUruxmG1U8lHkWECTzF5kzkM3zcjk4AOOK2iotbfgcsoyi7S0Z23hPUrbVLKRde1HTLy7lkPlA3CHAbAGwhjwSV9PTFblm11BdldMvQW4VY5SZ0jwPuDHzZ9Oegz2rzRrDwrpd4msLKvn4E0jyyqwm3FkLFNvUkHjAwQOBgV3ekwXWpaPDJbwxQRRfde2flgCeVQbf165Nc9WCWq2BMdP45srXxjZeGrjRL6G9v1PmSKu+NSM87uCenJ4x71HB8QLAW0cNrpkt3OYFneOOdWwrAcFsEb9xYbf9nPet3+z7OOFN82c4DRvBsyp7g/TJ71pHTNLEYK2qbk5RlA/TgcVhzU1ujapKElHljZpa63u+/kVND1O11PQobwXCwQzKQgyZGZckA+2RzjGRmmpPbPbsy3txMUOP4R1GSMMRnmtXSxphlaNI7bf1j4BJUjtnnrnirlmqxyyLgIPToOp/oRWTkk3ZGdjAs7yRJ18prswTD5Rt6EfQY9uvpWi39qvzC8mP8AbXBH+NLcyQ+bJaR5k3/vItgyFfuPT/8AWafaXVzcL5bMsTrwVX5m49e1JvrYCtLaakF3TatNEh68qp/Dg1UewYsN19f3Wfu+a/B/DGT+lbMcG5sqMt3cnJH4/wCH51bhhSLkcserGlz2HY5PUvCOnX9rJ/a9uLlZFK+SWOCD1zzVzTvA3hqx0aw0u109Y7ewlM9vhjlJSMbweueetbTfvZVbsW+X2A5z+NW6HUl3LVSSg4J6b26XMOPwnoKTQyrYruhmE8fJ+VwWIP5s351BL4L0K4nnmvIZbxpmZsTvv2EnJK56cgflXR0UvaT7kWRzMXgfQ0kZitzJ5jK8qyS7hKyjCs2epA6UwfD/AMKq4dNPKsrb1IlYkNjGck9xXU0U/bT7hZFCzs5dOtIrWz8treFAiRsNuFHQAj/ChzbzTDzI2guDwA/G/wBsjg/zqzLdW8ed8yD2zk/lUFxdRyxFUt2uN3RSMA/nU6sZJEr4/cvtHQo/ODTjAxBLTSF+xBwB+FcPPpnxIbxNqksGr2EGjzWoWyh27nilyMEkgE45zk4PShtK+IgtikesW29pGHznBUZzuDYPXH3dvAJ5PWtFTT+0jWrD2bXvJ3Sen5Pz7ncRzhSY52VJB6nAYeoqZWVhlWBHqDXnTaN8Rmn85tYh2NuaSBX+9lcBVYj5fm544wK6TwnpesWqzf25eLckbUgZThioHLMRjknNEqcUr8yMbnRUVD5Ui8xTN/uv8w/xp0EhcsrKAyHBwcisRklFFFABRRRQAUUUUAFFFFADLiTy4iwGTwB9ScVE3nxL5m/zAPvLt7e1JB/pB82Q9Dwn936+9WaY9iC4YNHHMuGVXDfUHj+tT1F9niz0bGc7cnGfpUtABRRRSEFFFFABRRRQAYGQcDI6GggEYIBHvRRQAiqqjCqAPYUtFFABRRRQAVGkMaSF1XBP6fSpKKAEZVYYZQR7igAKMKAB7UtFABRRRQAUUUUAFFFFABRRRQAUUUUAFFFFABRRRQAUUUUAFFFFAHD0UUV6BIUUUUAFFFFABRRRQAUUUUAFFFFABRRRQAUUVa0qQR6hCxUNlsc9vek3ZDIWhmCbvJkx2+U81JFpd+UM7Wz5x0PUD6V1afvW8xvuD7o9fepa53XfYLHDnjg8GuWufG11pOuzR/2Jcyw21w0Znj3kbVGSx+TpyBwSPUivW/slr5rSmCMu3UkZpq2NoswmWBQ46Edq0jiIfajcLHDab8RLm51G1tLjQxarNcLCzvOcjK5BCFAzfgMd84qrbfE5pdSe2m0SKMIjsHFzvLsGKqigJyxOMgZIz0r0uis/aU/5PxCz7nnMPxC3SfaP7EmWQsVubeRyJbdAOHZSucFiF6Drmm/8LGkW38uTQZYf3qqRcyNF+7Y4DDco3H2XPtmu958sz5PEm4euOlTTZG2Zf4evuKfPT/k/EVn3PO7/AOIiWPjK90W68N6uYbSNS14kJZJVPQ4wNo9yakm8RR3jNcaPoupPG2XZnaNUU/3lYMce/BB9K7y9TdGs6fM0fOMZ3L3FZM2k2W7zooYzFL83TofrRGcOxrWlGbXJHl0Xnr1fz7HOReJtZICSW+nRqeknnsySD3+Xg/j+dWbmS7FlNe3LFUjQzEKGcKqjPULk9KnvtDWEl4Vd4m5eBuRn+8pGD+VVG0tY4fM3FreXIaRZMBsjBVwQcHt0q7w6GOplWvj7QZrVZmj82V1ZlidSSxDhCMkEA5PHOMelQXfjfw3OGR/MtxGOS5+WM7S2CAu5emOwzgVbh8P6ZE0ltFp1uyS/Owng5JHfcDuHY56VONF0xcqtjHHuTY1v5ZMTDGORkjpxkD8a1/dX2YtTGv8AxrotncT2t7JbXccEayiQ3RmABVSNuBvBAYe3XB4qldeOtP0+f/RUuWYsyhGdHSQKcEqzFWODng8/WutWx0dr7zriHTJJ8Ku0qZFIA2j5m4HHHTNcJ4nktbS+eCL4fW8cMl9LAb1ZCFyDjduU9D3BwPStKahJ2t+Inc1x8SvDq2yf2jcz2EFxIIQUUEbyASrIMkfeGc4xWr9ttrlY1huo/JyY/NYtbhMjqc8Hpx3Nec3V690ltDL8PY7kCFrwmNFXcwOAS2M4/Injg01fFF1BbRtceH7yyhmRgI23+SgUcZPHcbcH2PereH/lX4o0lKlyR5b82t+3lb9Tvor6CZZEZft02eZLfbsDg8nb/wDWOfQUrzLdQjctvIFOfKjBOwjuy8YPvz1/CuAi8avdEomlYtJZlSTKvJJGNyruKtkYwSdxxjGMU5df0251i6tn07U9JjhZUNxLGXWXOQCcL0I/DpQ6DT1QQpTqRlOK0jv+R0es6Xp+o6VOuoSyT2Q5DE7kyP7qY5/3iBVG38OaVd2ourbTLVrdyMzcIVbjA8wdPujkccDgVY064tbqUXH9to23gGVGmPA7DAA9eDU0J0+cSiXVbdkblEKmIv6jAIH488UJuJnzyceW+nYrXfgvQY7eLeLG4UuGaJbbymUjJGxlJD4JPQ8fXNU73wnZtG0l14Z0+WFVO2TcvmAdzhgWOfbB56VpMLW1EcljqCJIHULFcOqIT0GGIAPXORVy1N/O0lxc38Vwkef3DyblQ9N6lMZHOOeME0c811FZHIXfhjwy1ubmG3s1uPKI8ko0bKMAbSSCDgAdcH5q1vD39pWtnGsJtrfafs4tm2DePuqVkA2noBjHoDVnxHrSaG62M2lw3n2iLzBJDIqh1yQ5DAkEBihwR/H0rlbjxppE6wQ3nhndHM8a5hnG9wxPyjsGHy9x2961SnUjtdC0R6U1+un2jR32go1m0eGmjzInHswDdM5IGDitS5j8K6zbra28dnHcyAGPy3KlxjBHQduPbivMrPxfYyW95DYXWoi1itnmeCRGyzA4IXrhgCp5Pcjsatwa0PEPhZtS0TUrWx1KRCyRaio+Vl4zux1OCQR1Nc8qLT7HTSoTqRU7WjdK72TZ0dzpOp2FlC1rdW00IQBTOn708DCgqfmwATnBPUYPNY3haZY552ntnij85vKljJUFjx2yA3BPJBGelcM9x4uuNqz3/kLafM8rSfuvN3BiFIBPIJ6/3q3FXxL9vh2eJbEfa2YKIZlQBljZQHBU5yfLb2Ib2ro9k1HVoxqJRm4p3t22PUrG2y2I7+WO3wgi85FZOG4DFRjOO+T0q1Hp9pdWspuprVkiBR1YEIw7/MD05x0z1rzBpfGenyakk7FGuNiQ3Jk4hPeQqFH8JOMcfLVrS28cXU1uzX+nLbwuHlZSu6VQcthsZzhzjJ/gXNc7oPfmQkzasfCvhXS9PS3j0MC0Exn/ANcZAz7dpbLkcgkDHI44FZl1deDNN8QyeHtSs7wXdvZiUytunDRohbYCTwdoGMD8jXTacLCKZrOYXKs7eYu+4BQhjlxg8Hkr/kVflWIX0DfZLFY2mMcc4iUb12HKELkYz+dTztPdnSq0ak5Tr3k2t79eje9/Q4K6bwTKkdxa+HtRhjjYSC4iuyJdoVDywbcqAFTkjAwRx1PTaX4wtdLSNtP0i5uNOaWO1jwyb0by9wBUEkrsA+bHY+xOsYbJL25nlsNJmjuBtlMdsjbipzypGck8/hmuah8a+BdTMk8VnDNPbzC2nFzaqir1IfOCdgKsMdsjp1qubnVrN/MzjRqShKcVdR3fa/c9QsvsczKsBVUjXzUO7Hyt0U/Q7hjtgVLGbZWMMMtxvHKqnz8fQ8cf4V5no/jrw/FrcE8EgazuZmjSRZEzEQyoVIzuKksjA9cH610uofEPRrV4StrdxMYVuPM8r90YyrEksPZceuWXrXNKhUTtYhNG89vePdNFNHEsci7lZ0DMMHptGMHkngn6VXt7BWvGHnLdPuKjepKHgds4HToK568+JWgyXNqY4ry7cuoVY13AlguVIXPTeM9eQa7C58y4uQbVfJI2sX9Ccj6GplGcPiVhrUS7hnjiCyRjavIS2lZQR3+XGaiWGXztwIUHGUWduTjgnj8CKtWFzDNJNFNdxiSM/PscYI6Hn65+lMxZ3CNHbXkDvGAy4lDfKehyDkelZ3Y7FyH7QyfIwUDjbvBx/wCO0k32kkQ7ptzdSuzAFUoLwxYbdgjh0cg4Ppkdj2PvWhBMoQzTKY2bk7ug9s1LVgI40uWnYoxCooUbioPv0B9qm2Xn/PQf99D/AOJqS1H7oMer/MfxqWpbGVtl5/z0H/fQ/wDiaPJuj966BHpsx/I1O8kafeYA9h3P4UzzHb/Vxn6twKLgRfZXPW6nH0bimSWtmDhw8rH+EsWJ/CrHlu3+skOP7q8D/GnoioMKoA9qLgQR24/hiSAf7IG78+1TpGqfdH1Pc06ii4BRRRSAKKKKAGysqxszNtGOvpUVkCIipUgA8EjBb3xUkwQxN5n3cc0203fZ03kk470+g+hLRRRSEFFFFABRRRQAU2VxHGXboP1p1Mmj8xNucc5B96AGQxt5pmk2hiMbV7fX1qaoY3kWbypNrZGQwqamxsKKKKQgooooAKKKKACiiigAooooAKKKKACiiigAooooAKKKKACiiigAooooAKKKKACiiigAooooAKKKKACiiigAooooAKKKKAOHooor0CQooooAKKKKACiiigAooooAKKKKACiiigApm5mlAU4CnJI9fSiRiBtX7x6f405FCqFFAGpDrd4gAcRyD3GD+lX7XXLeQ7Z0aI+vUVztFZulFjOxhvLWZtsVxG7egbmp64cZByDg+orrdHmM2nxMzbmxhj71hUp8quBbpk7bIWbnpxin1DN880cfp8xrJDHpGBCIz0xg4ptsT5exuqHaalJABJOAKqvLicNCu5X+UseFz2+v4UwJY/3b+UfunlP8Kqq0cNwbU8xynKbedp7ipriNWj/0ib6BeBn6dTVWSZZoTCi+WwPBAyc+o/yT7U0I4ODxZ4vBmhuvDhEKStl/s7DZHtO0jk7jvwDgZxziqFv4h8QQ6osl1pMiW+6GN2ltHXzAyksVYSMcBgAOO/J9PSbeO4ulKyt5MiHknlvqKntoY4WKyLubuzHJH/1q6PbRV/dFZnl95r3ir+0pYpvDgn0tJZRDNKreYpGfLOwfd5wCcc9uOaP+Ek8TfY7Fho93PK0Km7gZCiW8p37lGTuYDavQsDnHGRXpOobFOVmSNuiyP90/7JH8VYT3twtwyafCUbH74XX3V9GQdcf5Iq41ItfChWORv/FOrRaTcrL4ft/PWUfZXWxeLz4QPmfZuyDnIChufXFc/rniLxJDpzT2vh278j7cIntWjMQSHK7XY726k44xj1Nd/d3OnwM8klx515jDybuI89cAcj9PpVO5W41DR7i3WRZLKRMMrKc89CMA7ucH0471rGSX2S6M405qUoqSXR/8CzIRqfmwpZ2NnqH2nbtCyGMW8RI9iMD6/rUetweIl8PXN0Uj16ZId0FnChSJW9+CXPfOR04IrW8MTxalp8dk1rPp7Ku2TKBJJCOoBY/59BSyWctnPIuntHHbglzJeTqoZh94Ag9u+Kz5knYmEkpKTV12PO7TUtan0W3nk0SGG8EEs86JF5jo642gguCMnj+IjHTjNYFx4g8SQ6m1wuitBFJGEJaFijHI3MRu4K5ztJb+tel3GrXMd6LpbLLW67XmtFeQbecH5VDdPUcDnNVdT16aaH7TBbwvIzhsttKgjsQucfKSDnBzj1rphO32QqtTm5JWv0XQ4SbxNqTlYpPDiCLcg3NEyM/yAlgQckbjnHBwAMkmrGqX/ia4iSSa1j1LTw+UlnjLDAVSAiF938Rxk9urYOeklull2yTXCs7qGRolUbozznO7kg9sA98DNLDZX94/2q1t9QvEjGPMiZ45F55O3nj6bSelXzxXQzscnNqGtX2mb38KTy7YhM32ZgABsBXKKP7xwVOMck80X+p6xptx9kmsBFJAytGbmHyiQYyxGVlbOMYxyCTjIJwOqOh63cxzNI8WwkqJVO1kxnOflyPp3qvbRyQxeXeRyXCS/LJDIDuIP+0QTx7jt2pqpHshEUNzAsJvby3tJHkUAyWjGPyz3OFyB1PDL3/Ghdd021jheMyS27IQQxWT5vQhQ3BzjoDzU0Gi6dOWNnohD5xsti0skfoSOPqTgD3xWe2m3WntLcafIRHG+ZFnUEAZIDFc4IwDkE5zUrlYalPxD440PTdLnubE3jSuDHHEI2j+8OepHTr059gcVzml+Po7HOkS3QmgZftUDiOMtCS3zoeOpPzYyRyeOOdLXCNWukhgXSp3c7QzRFEcn+I5+UEAYHX+eJv7JnuY7KxWGyzEGkdY4llZmzn5lYqQSS34gdRit4qmo+8idTD/AOEs0aztm+yWOpl3YSSOgeMKSxUEqF6YAI5PUDtS3Ot29+YbG30e/kmywHlF3KthiG2vkfwE45z6A12tvp1x/aYa4tkuE8vy3hELR7lPKtyfmHyNgdOevUVkyRw28Etrp2oQ20huCEKQqv3ifnO3kHBODnPOPSmpw6Ia0epb8Oa9Drmlx6jPcC2jhm2Ya1CHgHP3TgDrgdOO1dKJc7rVZbIurhommRk3pgAnLcLxn+lc54cg1O01CWHT7qyOVSRVj2bWR0GQY2BHLbh161rBfLLW+r2spUIVikXAZCCOPlfoVxzjj0I5rnmlc1qzhKblTjZdFe9vmU/FVv4gvNS086fqRsnjlDyMgjkZh3G5TkjBA2nrTPEWialdXbXUUtpZLcztJsjuXjaUHGFIwdu3rwG6+1ahvr37F5lvHeeTESNjW5mGAMDAK57r69KaNbkebyZJGltIosKjaeULFjg5IyOMDt9M0ouS2KlWc6cab2jfor693u/mY0fhDxNJbOo1KaeWOMqiLdb3yU27t5wVG45xtPcZ70/WPA+tG28qbRrFA0yzFnuTliEChMbCpG7DZC5y3Qda6ltS028gQC2uCzqNoFo0ftksvX69u9V57pHhT7NPdlFOXT7bHIuO4IIyDn1H40KrO5neytczNN8NR2eg3NtqNha6lKIUaJzA7EFR86/dwQccZA4A7jNdJY2qC3it30RY0O1oSlmuSAMqGJ29umAayJdU8TQ2ky6fb6awVWZFmu1RgQO3ByvbggcdatWfiPxdP4M01b6G3s9QEUiutv5UjF1I8kMGbCg/NkqSfp0qJucmaxpN03UutHa19fu7eZdm0vRptPlhn8Pqr7m4FuWBY855/n7Uy90jTde17Rtea48QWbaTskW2Cjy3Gc46DHv69Ks/8JXr41O48vTXCOCkZktsfMAmCxzkDJk5weMe2cu+1vxh5lzDFYafCqq3lytKg2qGBwS5B5AfBx3HAxUKM31/EdGvOhLnpuz1X36B4t0nS9I0PUtTuNS1AW64lkiTT3O1VzsRSzHAyxyCSD0G0DFVxL4d1G1W+m1a7gttaeGZ1t7PySNwIHys7KiqYsk7c5x8xzVTVvEGsnT5vtVysiXBcW+1opA534VZcYCptOeMnryelWbDxUzalbJDo93fwNB9nvX+xIj7iOAAo27VIxz13e1aKM0t/wCvuFz0vZ8tvevvfS3a363NjwPp+lX2sx6jb6nfmSxUebDcCIrh8qEYKSRhVUYyMYBOTXoKXBVfs6pJIWbZgrjcv1PfH51weqSeN5NCaHwbpmlaNKrqsj3ksZlkHptUFehz1q9PH8QG1RzCI5Z4U2MxWMWzr5QPHzb92/pxiuaoueV2195fs7UlO61e3VW7+R3iJKwDW+2FT0ydw/756fkaX5x/x8tJj1Q4X9OfzrzSG7+KjOvkW8Y33I3NIIdixgHK4DZJzjng+x61oRax8QYZluL/AEuNbVkI2RSRM6sFxk5wPvHPXovTtWboP+ZfeZXPQoliAzGqgHuBT6xrTVLDyYlkvo/tWweYYwcFu/GK0orjdGJOHjPR05H5Vg4tFE9FIrKw3KQR6ilqQCiiigAoqOWeGIZklRPqwFZ13rdtHxCplb16CqUW9gNKaQRqGIJycADuajETSndcYI7R9h9fWueudXu5scogByMCpLQaveEMs0qJ/eY4H4etX7JpajN77ND/AHcD0BIFTUyBGjhVHkMjAcsepp9ZCCiiigAooooAKKKKACiiigCKSNzKJI3CnGDlc8fnSMlwBlZlJ9CnBqaincLjIZBKm7GD0IPUH0p9V7nELCdWAJIDKT97/wCvVigAopsskcS7pHVF9WOKoyaxYocCRn/3VoUW9gNCiqMer2Dj/Xbf95TTxqVj/wA/KfrT5X2At0U2N1kQOjBlPQg5FOqQCiiigAooooAKKKKACiiigAooooAKKKKACiiigAooooAKKKKACiiigAooooAKKKKACiiigAooooA4eiiivQJCiiigAooooAKKKKACiiigAooooAKGIAJPQUVG/wC8k8v+Ect/hQARAkmRup6D0FSUUUAFFFLg+hoASrNhezWbloyCp6qehqseBk9KZuZv9WvH95hx/wDXpNX3A6zTdTju1fcvlMnJyeKlgeSUtLGuA54ZuOPpXP6AVjnkjkJLyKMMew74Fbj3LsNkKiNf7xGTj2H+Ncs4pOyGTy+VEvmXEm703dPwFQTzyTqY40MYb+Jh834L/jUarGreYxZnPG8tyf8AgR6fRak3sowq7M9gME/nyfyqbANghLJvuGww4YuQTn+QqR2giBlj+8o5c9x7k9qrTRyJIJmdYgeGyNzkfjn/AD2p2xPvxx7yP+Ws5LY+g/pxQBFc3+f9Jto/mTh8ngj0z6157q+sfEG+u3jsrWRLdvMbdHbKQvHyKDuyVJ6k4/CvQJY0ZxOzh2HRpPuD2A6Z98f41xXiW/8AE39q3NvoKHyXdCN0alR8g3lud4+YdRngn0rooWvsvmSzEhufiPJfyQyWkQEUJwUTcszBvu78jaCOhPQ4qxqEHi6DRNUmu9Ihur1EVtL3uFDHOGBUHJJ64PXPerEEvxCa9HlmP7EojDeekIkBJO8jy+No7Z5II7g1T8M6pqw8QS+H/Hd9YWup3kx/s+3jO6SSLGcnkqvfr839d5P0+R1YWhKd6kUny2dn1Xp1S69kTeGtS1L7DaPq+nW1tfhABGqllLHrlum72J/Kuo2XUs6u1ztu/vIkUY2D6KOh98596seINOVdDms7EG4udoEJKCQJyOAp46Z5/nXm/iTXPG3hvRbeR5Y4beCJkuXu0RF8/cNoDEfMuPTjI7YxUxXtfhsjBpzn7q3ey/JHQ63Z6rFqZiuZCwvDu3lgUTH3gw9W7e+av2+lWa2n+j3t06qQwiiCxhXHT5cZI9e1R+EJNfvI5TrsKeXPAktvdDBJYs3BOTgKu0ccZ5HWsrxENfs9RV7G4htLF7yFUcvAryRtkyIRJjkELjHzHJ5OKNW+W6JUW3ax0M0V60YgEFqWl+WRyCXQ9jgk98dOOKx59PhmZzHtnABjfIKMW7kbevPPbIA5rjte1Tx1Gzabcagn9qyWxMIhmtmESgZd5XCjamCMYHBzksACbmkXXjpNQW1k/syf9y6psnjBdipMUgQZdRkLweu49hkaKi0r8yFZ3UWrXNm1t7qKU20EhmBJbzJGAlc9wcfeUn+E8YrQF5qVqG2tLZmMYVLaLa6EjGCeUK9+e3TFZ3gq6vdS0OM+IL7TotXkLMxtnXdgbguGVsAlVPOD0NY/jrXri1u9JOi6jp13C0mb9rm7Xcse4DOcqcdecdR+FLlcpctjdYV+2dJSWl9b6aef5HU3baa6W41NZDO7BVnV9hwByNy9fp3zVi2WG9dbWGxeW3gJ377goyLngDJIAx2HB9K8w1jxRctdR25sLaaWBZUZrbZIJZCg8mbBzwzlvl4475NU7LxLqVw9xLILTT3kWT7PE/lyFmBIiT5uQp2nn1HY9dfq0mrnNzHaDxPoNzqGrW0N1LatpEkaTyR7opFDyCPKOTjqeTge3WsnxB4l02z1i+sLZU1SRViKyXEu5pQ6szMsgP8ADggj/a69akub7VmtLZtHjhuLt4yb8rbLIQ+9MM7tGpyFLHABHyjr3yNGv/Fq30jXVvChm2C4Q23l/KSSZNwT+EA9OpI6YqoU0ld/maV5U5S/dxaWnW/TXsT6f4p0f+x5P7TaW1jBEcwd1fexxl0UNkgKSSOR6daxr3XtNjkh1DTLS5gYHCALlS+GIQg5JOUx9WGOlaumeJNRS6P2uxninjjOyYWqyhpflARiBlUC5y2T+HKV11zPpdvJAscskbJNHgQQkwocE5A27j154GKttQe34mO5zel6o+qaXFd2d4ba5VRNaLMvkNIByVbbjPOR198VbsJINY1GznnDRGRUMqooOHQkMMndj7wHvUtxZLZQG7hNy8TOWbZb5QqSc4HHp1OcgEccVx9/rmoWGvJHa6I8wt4oh5xLBHyykn5exyCec8cYzUpKXwmlKjOrfl6K716f103OkufDttL4thjnvUit7m1YM/3yp3cEqMYPOfxpzaFqOj3Aa11WYjO2ZJQVifPG4Z4U7dpzjtXLXfjCS81OGaewht4+VLKDt2hfvsT83JCYznG7qeRVr/hJvEF7JapJpcDBHkjmaBpH2ICPmZQzfeGQOnXJ4Ga09nU0uZXR0cDeJ7HVEs7G6aZJwZIVhKsVYYOCzDJ4UkY7CuhtdQ1aAPDqXh2+ATAaa2mj4HXOcZLc9eea5DXNIvNfij065vtXWCNjJGsMCr5WAfmLDI2kk9/celdFd+CY/Ewj1SLWvIkAh83y2EssgjLA5YFeTkc9Rt61hLl+0buEFTUoy97W6tt218y3b6p4fLGG+uNUiIc4E9szqPTdjI4BHpj1pIb7wubuZmayhiLdWWNG2/3g7cjn8+Kq2nwzt7eacw62wEsjy7REXZx/zzcM2SCeuAWYZGRmmy+AbRgI5tba5fiORUs0YQoG3gKj5Iw277zEAEjnrU/uukjPUsXOgaVe3MVjp09mTM33oj5j8c9FwSdvUg1Yk0LSLWS5m1C+uZ7NdolMVwsHlseCCD8wPB4Bzz0rO0XwNpum3VzdNb2lx5xXyFuIFRoXBJXGDkZXA+8Safp3w70M3t3DHealAmpOJJHmcZjfkgKCCVxzhucetJyV/i0NIQpuEnJ2l0Vt/wDIqL4Q8Ht4msdcbVIMD/R2sWuFmZtwO1nz1JBJx9Kt6R8JNJubyWaC+ljgZRFGMDa2xCvzKDznJOM44Iq5qHw20ywSR4b7UjeQsJrcqYvvqMI33MMMjkHnPseex0K0hj0CKG3kk+RiUdWxKR0Z2xgep4H0FTOs4q8JDqVZ1VFTd+VWXocuvwz0u3t/stzei6S63B1S1WMoXAyQQeFAUAD361bk+Flmls0KahPHYy3SXH2fyxJIHGRkuxO7IJyMda6mDzl+ywrsuEhZNx+47E8nPYnpnpW5LcRyxlOY5AQQsg28iueWIqrqSoo89T4e2ujwQ3FvqisIrmN0b7IC4YcAZ3Y5z6cZ4r0AWzQxpKkkgccvzuznr1qteIt9JC27y1LBh+Hc1LJqkcNm7zYZ4/lOOjH+lZzqTna+pSVh12yWdi0xYM3JAxgMT2rkZZ5ZJmmkYlifm3fyP+NWZ7ya4m2zN8o5jA6AelQyIG56H1rWnDl3E2H7uRcMoIB5BHSt+11HTYYEjRJoQo4C9B+HSuaO5G7gjp34/qParmnxNeSiJWjRsZ+ZsA/T1qpxTWoI2m1O1DboriVG7kx5z9cVegvJGiWRo1eNhkOh4/I1VtdDt0w07mU+g4FayKqIEVQqgYAFcsnHoMo3+qW9nEGk3Bm+4uOtYF1qVxeZPm4T+6h4rT8SWEkkaT2+cpncoGQR9K5wqhfEkex+x/wNbUoxtcCaio/LdfuyMPZhkf4/rRukX70e73U/0NbElzT7hba4EjxLKvcEZI+nvXXo25AwyARnmsXw5Hb/AGYTSRgTMTjeMHHsDW3XJVabKCiiisgCiiigAooooAKKKKACiiigAoorM1LVorYmOIebKOvPA+tNJt2QF2eP5xMrKrqMfN0x/Ss291pY0McKhpRwTnKj/Gse7vbm6P72Ukf3RwKr10Ro/wAwXJJ5pZ33zSM7e/ao6KK3EFFFFAja8LSNvmhzlcBgPQ1vVgeFcedceu1cfrW/XHV+NlBRRRWYBRRRQAUUEgDkgfWqGp6lHaw5jKySE4AzwPrTSb2Av0Vztvrlwr/v0V1P90YIqLS70jU/OuJiqtnOTxWnspagdPRQCCMjketFZAFFFFABRRRQAUUUUAFFFFABRRRQAUUUUAFFFFABRRRQAUUUUAcPRRRXoEhRRRQAUUUUAFFFFABRRRQAUUUUANkbYhbqew9TREu1eeT1J9TTfvzf7KfzqSgAoopHZVGWP/16AFrjdS8P6zceIby8h1FHtZWOLYu6jtjJB429QB1711rbmG5z5aemefxqOSZY1wvyKOnGT+Aq4ScdgZxC+D9ehh2y+IPOkZCPMZpAUfB+cAH5j9adHoniS1Fq39tRK1sBmEbsT85LOc/LzXYItxOcrmBD/GeZG/oKcI4UYQwqXbq5zk/ia09tLqTYw9D8FeItQ0XVvL8Qy2lxfR+XDMpY+Qd2TjJyQe/TpxXoXhvS5tL0Sz0++1CbVLuCIJLORgyMO59P507w8pFifMY5ZziNP6mtZY2K4bESD+FOP1/wrgrVZSk7nQqsvZey6Xvt19dyLbtbb91u6x8t+JpdpTj7hP8ACnLH8aQ3CKpW2UFR1f8AhH496oXN5gmONizHqFOCfx6mskmzIsXM8FvlWBllPSGPlj7Mf8eKz1mkmc+Y6lFHyKp/dr7FuhP0qW20+WTD3mAG+7AvTHv6/jx7VPqElrZWxkmKGVceWmfuntVKy2AozpPK4iR2Td95+QcHsvfn8K5XxFpHi99SeDQZUgtnI2uJ9ihAnClQMklupJ6c11+ntIybpVdpW5JxjcPYnoKtLJcsxis44g5+9I2SF/Dv+dXGo4PQVjzaCw+I2mwsr6hbR3LArbpK+9HckH5ABwQAfqCar6x4X8X3niCy8QNHbrJbBVR550M4GT5ilguPm7DsOM16mmnpl/MkkuJ3GJJCcY+mORj0BpYLX7PKWA3zAcyEZZh/X+f1rT6y97L7iouUfhbRzPh469aXepTanE0VhJKWgRH8zy4yTgen15NaGu+GdL8Q6G2maxp6XdhK4lw7nKMOh4+p7963EnE+W4G0HYD0Y+tUrq+gs7QLES38LIePrg9Pb8axc23daMqnOVNqUHZo4Txa3iTQSLbwtpcVxZR2SssY3bQQ5AAHOflAJFch8RY01fR9OuNQ0a8kvbJWuLtZg8MdvKR8hycbhlRnGcjHNeymaOG2aaS4Xa3Mix849lPr+Vczrs2n6jaTWax3CRfKwkjIV42Dq+c+vyj/ADzXTSqar3duoQq1Kc/aQk1Lv1PKJ4ri+1l9Y03RbS31m6t5IdQthOGLW7MFDxIOHLIpYY69aSzawi+3XdrayaLqXkx2yLGwkXeZNrKDkgMIsMckEHNdfa+H9PjNitrf3wktZmmtVk2M4ZhhznackjsTjPSpz4HWOAvZ6lqCkxfZo7lQqNFHx+7dQMr0wW6EHBGMAdftYLQzq1KlVpzbdlbXsjjrGGb7fH9n0NJLy1uZoxFFI2Y49wXcM43qRO7EDOOCOOtvw5os2p38du2l6ncWkyNDeXaSMqpKshdANxB2kc5IHOBkZrpbXwZa2GoRXV9JNMqOHiSO4xFENpUhWUDgggdRgBfSqWl+DdP8OvdW9hc6tPb3MhkkjX94ykjH3kyMDg8ZJzSdZP4WOEKbpycpWatZW3769LHKa34b0WxZ4bpruCMzYg3FT8wLEttUn1Y98ZBqKDS9At5Y5Et5bdTD9nlY7GaWMjDbgemcjkDI6963bSDy7rbOY1WNMM8ufMYtzg4BOcAfe557VK9parBJ9lu4jFyWhmcNF7/eH3vcH8zW3tHazZjbU0m1WDy4f7PsI7SBAFM0Lb439B6deoyTVqTUbuTUUNxprlkjfPkIGk7e5xgZJOK5mzhszmZZ47S6Jw6ou5Afdhj3wMVv22ptdxWsP9sW4aJipUq3yr13YLHuB2x06VhOCWwxZ7Oa8srUfZXXzJvmaZmx6n5hjPO3PP8AhVLVdGWO6WJJbhLpF3Yi2ybfu4K8gqOvWtLUNZsoryNm167abY4kkSAbM8bcquOAQeenXg1l+Ij4g1u1t7fwzqUBeVnWZ2t442cEEqWZy3G7bjbjqamHNddAdivBY3lvbySC+a+WMsvyzBXYA5JKno3Q4PTqOK5q+jutB1awh3SvE1zG1u84KRsrbVcA4+YcjoOOvatzW9J8YTXhm1O2hhtwCTA32by+H5ViuCCAMg5wT6EVj+J7PxVDo8qm6s2njvkubQREP5ajI2kcguCASRkHPsK3g/NMqlT9rNQuo36vZeprTaXqmoT29/b+SsrxsSFIaOVN3yjHX8evFM1WDW/tFnNod1HHbLODfIU3AIcdE+8flJ7HvzVgxQ27afIzxzAx7ZALYxKwC54xnIx3I4Na0OlXV1pST22mtLJFEdryPndtztXG5T3A/Socrbl0ansaimknbvqvuOb0218Wpqd3JpesRQWztMbTdfLDlVJ2hQVO3au3j9auR3Hi68meOPUIbNCxeHzJVdN2FICkL1J3HPvUpso9v2WZbhLyMBY5coACeFwrAnJPGMnp3ois7qG5VlupmjlHMczLEVboOSmDjBGQO46VTlfojEW+07xa1wjXWpW80DOZVInMXkngAFRwwGM/w5JPI61paRFr1npEUGqXdxKSwWQxN5wLYG3DL2yOhHHrVONjbvtk1WaDzBsDLhiR79VJznk1c/s3VNY0G703Sdc8mYcJcPb7s+hzlm5Ax25zWcpaa2+40pwU5qLdk+vY3PtLLa4t7tTLyMzoFcMe2c8HPtxWdNqniJWjt7vT7aeHcWjJkwuc8kMvoee3JqjN4e1Sa1trK81eOO5itId1wrSBs7iWIWM4bcODu29BzVS48F+KJ4BKuvLMsaq7Q+ZIATGmCqyA5JfktgZGPapiodWKceWTSd/M1rz4ialp9uVtfCuozEoxjEcySRZ9C3BAz+NReH/GHiKbTdKaXwy1ta3Cq07iKR/LQs290wMAAAHbnJz0NQw+B9asVlkXxC9isjiQspklVCSTjO7LKu1QNxyRuB4OK7zQbZotPSFp4C2fKcIMfL15xkck45Hp6VE3SivdV/vNIzXs3Dl1ve/X07HMWniPxO9ta+TpP2phcN5Y8mRHaMIWWQyY2gk8bDz7VoXPjLxg25F8LOCrFgs8TD93wByDnrk9AcY4rauEkgjUOsflsu4FtylflxgMB06dMVbmvrtQsbRmVD94S7WBX03Dp7dTWTlF/ZRFmcjput+Jrm5t5Dp8Vs0qRO2+0lVY90gVgdwUcKcjGe9dlrupQeT5e5JWchScYwR3z09q4XWvE3iaTxHqOnxeHXh0uO3822uVl8xJnxwCPTOeOtY8ut+LJCkenWcd4GIABs3iBXu/Lkrg8Y/GtFR57S0RrVpyo2Une6T0d9/Tr5HcSAceUxjkByEbofb/APVUqTAqGcbM9z0/OuBg17xVIs3maaLdkdf3H2Mtlc4K8uPm78DFPh1rxmLhYP7Fjt90Z3NsMqJKFY4xuGVOF5B46Vr7F90ZXO/ZVZcNyKgkjK89R6/4/wCNYvhm+1i5e6XUrE2qow8iRFwsi9DlcnacjP0IrcWY45GR6pz+nUVlKLi7DLml6ndw3Ecfms6FgME54/z3FdiGXbu3DGM5zXCR4DrNbsAyncB2z/Sn3F/ey/LJK2O6DgH8uv8AnisJ0uZ6DudVc6tZQ5Ak8xvROf1rJn1iWRjtghVT6rk1kRyq3HQ+hqSnGlFBcnub64kiKbIWU9tmCPoav+H720YfZ544lcfdLKAfxrJpror9eo6EdRTcE1YLs7llVl2soI9COKj8lR/q2ZPoeK5C2vryzI2ytsH4j8RXQ6Zq8N1tjkxHIenPyt9K55UpRGXszr1CyD24NKJkzhso3owx/wDWNSUEBhggEe9ZAFFReSF/1TGP2HK/l/hRvlT78e4eqf4UwJaKakiP91gT6d6dSAKKKKACiiigDI1rU/Jzb25/efxN/d/+vXPd89auarbS2925kBKsSVb1qnXZTiktBMKKKK0EFT2Nv9qulh8wJnPJpLOOGWcLcTeVHjlv6VrRaQPOiuLO6VkVgef/AK1ROaWhSRZi0OzUfOZHPqTinHRbEnO1x9GrRork55dwK9nZ29oD5Me0nqepNWKKKlu4BRRRQBCZJWkdI0X5SAWY+2en40eXK335iPZBiiD/AF1x/vj/ANBFTUxkQt4f4l3n/aOaw/FB/fwoOgTIH410NZWu2E120Tw4JHytk9vWrpu0tQINWhjTRLfCgMu0A49uaw62vE0m1YLUdhuP8h/WsWuil8ImdF4auGktmhY5MZGPoa1qxNAhmt4nuWjJV+38WPWtpGV1DKQQehFc1S3M7DFoooqBBRRRQAUUUUAFFFFABRRRQAUUUUAFFFFABRRRQAUUUUAcPRRRXoEhRRRQAUUUUAFFFFABRRTotnmp5mdm4bselAxtaC6RctZ+fvRWI+VD1PpW7bWVgFWSGGMjqrdalb57gL/Cg3H69q5pVn0HY5JrC6twI5IHz3IGQTVCXUbKGeSGW5jSSORY3DHGHbov1PHFehVyeu+ENB1XUJtR1D7SfMGDtmMak4xkBMFj7sTV06yb94TOfl8QaQjxxrfwM0gJU7vlwM5OfwP5VDP4h0W2UySalbM2VUtvzgsMgYHqK3ovBOizxPFb2s0NvIR5n70jzPlKnOPUE5xihfh34bhKfZo7uO5STzBMs53rz0JOeOMDOTitfa0vMWpzUfiDSbiZEGq26s7bUwwLMfQdhV3SL3TL9pxpt1BeyQPsmWBxIUb/AGj6/Wt/T/h74esp0mjjuGMbh41aThCDn05/4Fmrfh/wv4e8OyX0mh6elq95L5ty6yNgt+f6CplXh9m5rTVPklz35tLdvO/6GFOzKm6Y4ycBB3P9aII3ICKNmT2+8T/Suu+xWxbz7hS0h4Xd8xA9gc1TubWyQhwZEYcqImGfz6CpVZPoZ2NCyWOxs44EXLgDIHr7mormYkM0zA7esYbCr/vn+n6VmSSakI97TLFB0UqmZD7Adz9KsWunxzIr3LKwT5vJlHT3Yf5/GsbdWA2KSbUSPIJEAOPMVOD7IOg+rflVq0gw5FpEkaA/NK/zFj7+v5kVJdzTbQjNHEjexzjv9KjkvGVVihRJRjhI27erHsKWrAmkCoP9dI5Jxnux9AB1/pWfHFHNqBlkjV0tztjhXnMnck+o6Ut1eXFtaS3IjiWQDAZ5BnJ4AVe3NVdPYGFYv3zxKpLiL7znqc8dT9RVJaCNRo2uMu8oQL1lHQey+o96db31o37iCRPl+8Y/mz9DXH6lqkt1Ix+xTRQIcAyY49utVWmuplAitJsfwvkIB/U1qqF1qwueieYY4/liVFHUu4A/TNc74v1HW/7NV/Dtql9cLMAwEZKldrFgGzjPAHpk44rnYZryOQbt0TKfvk5A+mTwa1oPEE9vHtuI2mA6E7lP6cUlRcXdahc52fWfG9xDM1zpk0E6TBEi+wTMBFtyZCYwwyDxt5J9O9QS694oPi+9s7zTLIaHbIBbXIfBkz1JBJPTPAAxmt7UtWuL6PG2G3TofLjYsw92I/lWfHeWcAG26t4D3Hl7mH5V0KK6xNKdRQUk4p3XXp5rzLD6t9uAWMw5H8LS7VOPwqm1zDtJaa3ikduQr87ffAyeP51Fe3UVwjNGXlYAneYyCMew/rVBVukkjhh1La5IRI/szMxHUgcfhVxikYtmil5A5ctcW1oxO3BZQx9BjJ/Lr9Kv2022J5o70Rup2u0kmI5Px5O726V57q/hexXUDcXq3llcrO0v2lo/MO5juAVRggjJ65/Go5/C/hu9sP7Ja51i8i+1LO8qbI3RsfNnOOT1+tXKnFrR/gaUFCVRRqO0erte3yPTFureUeXeebAxyeIi0Mo9SBnHf5iffPam7kjg8vTVgtfl/dzyzjy8HjClecc9ie/FTJoRvLePZayi32jaIiGJA6Nzxn6VS1PQfItyhsppmlYKlx9pZZI3PRjtIGfrXInHa5DQxI49QhNxe+bc3btuS4EeMf3QMdeMcBWzWTqf223njt9Ui82M/MoKiAcdMp1yffA4rcgt5rQCGG7a6dFw8UwKhR6jHX06nPFLcW1zJYSRkC1iuBvCy4k39geeB0AxxVxnZ+QjlprPSriYpFZW9nu+/Lgjc393IHzH6VUvrSO3uVWz1G3E0PzmJhsKnBPzEZz0HGDmpp9Ju58xzLaxDOBsUxDH/Aeh984qK2jjs2jWGWGGQSkrFHMxBPPPA5H411L1ENi8RapBr1/BcaPIkENj5kN7cSbYpXHIX0AO48A54PTtkWOrarBPNeT6DJDYSO2wmyJJkCMyrt3Mw3HAznjPU9a6EzaskQh+zQYOVxJgAqPYk+3XsaqaXdzJqdzHc29+kAkxILSMqB+6UcY7UJJJ6GlWpCbXLHlskuuvnr3Nvw7qttDHei+2hjdtFHHbIFkMYfGSjtvOTnGP6Vyb2fizUbHVhHrYvEWZp7ZipgeCME/Kw2naCQPkJH3eoNdHFPo7WsVvNMIVYhp5JyWZCRkjDYXLEdBV+80nSZEDXEo+0OVIZwflXIAUD7gAGO3Y1ldRlew41ZRhKCtaVumunZ9PkebXGneNJdTilt9cg3eZM6HzCVYsFDqMZUqCp6nkcYHWro0/xbNDZ219qwuLOyuGaZo53jaZc5BYhGwVyDkls89O/YWlnfWjiOO4gis2VYw0qh0Vg2ckEdyc8dqzZG1JNQuLhbXS7794UbbFtRgCctnG0c559hW3tW+iMLDLrwzfJPb3H28XTrKPs7rfZ8pEbJUgDEhkVeR8u1mJGas+JPEPh3Sb6xh2ymXUmEYEUG5kOQP3m4jGCewP6Uy31aWaKO1bQbWeRMtDPENzBh/D0A+gx3FZOqaxb6Ze6bLeaXroaSdo48xlwpYDHUY7jgAdDWdm37x1YKmqtZQ5HK99E7dO/luSf8JJoUdzc21vostzOFIlRhkAq5UsCozghd2RuHY45x0B8KyebFP9qvLCMgACFizAHkblzj8c88e9Nt5tQtrqSybSbG4t7lfuSW2zaA3dh7kdBwfpXRXusat9hZNQ8PvJsTDyQXiKo464Ybm/WpnNprl/M5zLsfDutQtLJYa+jukpVo7mEOoHuVwCO/oPWtO8tfFC2stvEdJu5VTcZVlMDIB2UAEflWDoHjHxtJoepG68KxqtmY4LeRtzeemT1VQcnbyD0yas3finxLdxvax+F1IVS0u+J1MTDd8rE4DNgKePXio5ajetvwNq1J0Zcknr5O++u6JLfUfFEKiO80W6+zxL5I8spJwxxtZg2f0B61qWXiC2UzCTRtVgZ43RZLa1dsBSfQc9T6g4BqrpV5PfXUti2najpimXzYVIJVogOZOScHcAcdh2rcuyx0eC4juiJYnVpI2jDr1w3TpwTUTtezRkRS+NdDRIReapFEEYpILlDbOARj+MBT27ilsvGHg7U9Rj0y31qzfUbmPMSQv86KOoyOPU4zWneSvc2y+W8IWQhJgdybRn06f/AK64rWrXSdR1eHWE0+1+2WwNs1ysq7z2xxj6DvUQhGXRo3ound+0vs7W79L+Xcl1rxH4cXUVt/7SUqFby2aFgwKls9BnOVI+v1FZw8Q+H5JJF/tA70Qu6SROrKoBJJyFbop9f5Uyfw7odxLIl5pu6ScmTzHXO88ZYckg8DOOuPrS2miaCyoJNN0+VYCWUmNgoHPOOm3k5B49q7IxppdTBts1YpXeOKe3uPPt7hQyeYAQwIyCA2CMj60SyxqNskTwntsJAz7K3J/Kp4ZLS1sktLeCKKFf9WiONo5z8o9Papku7RowzwywA8HK4GfoP8Kz+QyCO6V0DLMoccEOShB+v/6qkN0y/NNA5H98YB+uR8v61C8OmlxIkyRq/BPMfPb0p/2GT71rPHJ68/1XFGgFiK4gmwUkVyegb5H/AA9f881Nkn5N2f8AYkHP4H/9dZU9vMc/abYsO7FQ36jmoyJI0/0eaVR/cY7lP0z0pcoXNWRCPvKw/X9f8RRFM6nCnzF9P4v/AK/61lrqV7bsEYIx9GBC/nU41azkH+mWzRA/x4yp/wCBcUcrC5qxTRyfdbnuD1qSskzWEwHlagg9PO4/AE4P86mWS9iXcqrPH9c/rSsO5oVGYyp3RnafTsagi1CEg+crwkddwyB+I4/PFWIpY5l3QyJIvqjAj9KVmgNzRNZBItrxtrD7rN/X/GtkXCNyiyOv95VJH/164t1Vxhh9PapILy7tPuzOE9QeB9RWEqKbuik+52STRO20Nhv7rDB/I1JXO2msNIVjvESSMn74GCPetwQ8fLPLjtyP8KwlBx3GSPGj/eUE+vembZU+428ejdfzpPJb/n4m/Mf4UiyvH8syk46OoyDUisPWVSdrZRvRv881JTR5csf8LofxFRlWj/1bjH91j/WgCaio1mGQrgo3oe/0NSUgINQhSe0kjccbSQfQ1xx612lyrNbyKv3ihA+uK4xgVYqeo610UHuDEoooroJCr2iXEkN9Git8kh2svaqNOido5UkXqrBhSkrqw0dtRWZp+rxXMvlSL5TH7uTwa064XFrcYUUUUgCiiigCG3+/Mf8Ab/pU1RW3SQ/9NG/nUtDBhRRRQBUv9Pt7wq0u4MvAZTzimWulWduwYR72HQuc1eoquZ2tcAqu6/Z2Mqf6s/fX09xViipAY0sSjc0iqPUmm/aYf7xI9dpx+dOSKNDlY0U+oXFPp6ARfabf/nvH/wB9Cj7Vbf8APeL/AL6FS0UaANjkjkz5civjrg5p1RzReZhlO2Rfut/T6UkUjF/LkXa+M8HIIoGS0UUUhBRRRQAUUUUAFFNd0QZdlUepOKRJYnOEkRj7MDQA+iionkbzDHEoZh1JPAoAloqEm5XnbG3sCQaPtC/xJKp7jYadh2ONooorvICiiigAooooAKKKKACioPtlnkD7VBkuUA8wcsOo+vtTP7S0/Gft1rjbu/1y9PXr0p2YHTeGpttvOJGxGhB5PStW0dWg87cCHO7NYWiNb/Y5ZJHj2lgdxPAXGc/lV4Qy6gxaN5ra2JyCDhn9wOw/WuOoveZRPPdGSQwwoZX/ALg6D3Y9vpUkNnlxLdMJZPT+FfoKWCxihQRqzFB0XP6k9zTS7Rz/AGeM7lY9c8pUegWLDMS2yPGe57ClASJCScepPekZkhQADn0qAsx/eHHszdB9B3pASuSylpG8uL3OCfr6VXEslwwFtFiJfuu4wv1x3pPLEv764bbCv98/e+voK4CXw94iu55E0vVUtR9oklkeAOYzu42/M3Hy9h354rWEFLd2E2d5OyRuYwWubk+oyB+FM8nyiHnUz3DfdjHTPv8A5xXn8fgvxPbJHBb+IY5FC+WYmVtsydSCQcqM9x6YqefwZrinZLq9tczuyl9nmozx5B2fK3ygY4PetPZw/nFd9j0KGDy3+0XLeZOeBgcKPRRUF7dWoP77bLIvIVTwn1PrXkvi6xl+zX/h3UPGV7Y3qTJfedDGWcKRzGAGzt7jtwetdTbeLNFcLpNjLdX00KETTRRg5RFBd1AOPz5PYGh0HutTVxgqakpau+nb5+ZvRSie4LM00spHypEpdYx2yx4J+vFWotP2KXMEkZJydzh8n12k4z/nFUdJ8W6HJpkk1hFcSCN0jWKNVd5GYblA2sRkjPUjHeq0XxE8LymVlvJJJIpFidPKYeWxbaAfx71LhU6IzuWtat7t5rO2do33ybgknIwPUAAZrRLXwUWlpJak4/eOYmCqPru5P+eK5fWPF+g2/jltLv8AV4I7u3tN4hIJ2sx6DtuxjjJqO68Ws8bR6XavI5PLyjDf98np+RqlTm0tCpwlTa51a+uvbuLNbxxXDlrh5nRiMhRtX6Z4FVprndwbhlT1UgMfp0/rWeBd3D7ruTnOdrZUfl2NTZtrdt8txCj5/h25P6k/lXUomdx5aORQE80qO6lnb8M8D8qaTHCSy2wkGeWc7nH58/pSPcxMcRoCT03uZG/BV6/nSjzmAb54B2LQ7fwHGR+tAgMgcbhDgdN0hAXP0H+IpBujzMtvF8v3mml2KR9AP1o8gM3mKk7N/wA9WIAHtknn8qkitZAd8lt5noxO0D/gPJNPQDndX8YQ2+oPpirNLLhNot9qIxO0455PDDnhadofjvTbZVkbTZY52LKXlIOw5GSGb92AScdRyprc1SytZLSR5IbRzJtDJszuyVXPHU8D8hVC58RPpbQaVDotlcaeVWTzHttyQs74PCnPAAOMZPqOM3aMo2UfxAk1/XLOPxG9nqEdxK4eGFisybQzgYHXdjke31rGXx54YXy1bTboqzOiloFONvH3s4OTx14xzVTxF4s1WcTSN4Xa9tTMqiYQSeU42r8wj4b178DHOc1bu9UFmyxw+G4biBSFjj+xScl4yS4/hVS2FPfrk1caaUVdfiK5b/4WBaaVfyWatqWm7EWR13JKrblLADBZQcD1/lVvUviJai80nTWgvJrq8uirW81r8vy5A3MjFTk4OQCfWuZ/tvWRGo0/wJDEJGVCrQbskADBX2JcZyBgjnkipLXxJ4htbqC2bwzDpqK7hZTA8kcWAu5mA+bksR8vX14NKVCL1S19TajOnGX7xXWu2noeiajqlx5ISTT44ZyxABuAXi45foOMZ5/Q1Rg1KKOTdJeTsXYjEMOFkPcjqC34jH6HKtta8T6r4ksNPg8OzQ6dNarNPd78MkhUEqucdDxjqa69olWNlu7J5c8OvmKpP1Uct/SuNpR0aHVoyp8vNbVX3v8Als/I5vVZdHYNdWtzDCzDLw3T5lY+uOMDtx0/Ss9LjYkSxTiWHoVt1Ehxg9Wx/M5rsLi0At2ez0izKZCk7UBAz0O4E+vbv1rOvtJhu5lZtMtFZcs2ZHZQ3ABwNpA57jHHWrhVVrMyMe1htRI80NlaSo3ANw+TleDyN2KyJbqNLy7aNsPLEBiMBQCQMnJJyOe3NbPibwvp1rYC6tYkJwFMls5K5PTPucnjrXOW9hJLqqhMzF1WTmQoVGWxn34HA9q6IOMlcl3H3mpeHI9USzkiuZ7mE7jvgMpdtgbgEY+6c4B4x+FB8UeG2dII7qQKZDHsihOGXcytInHKggjPIz+FWLnwjp97PIbySV5Jdpc7AhLYIznqQFH8R6VHF4H8N+dKIYZJVA3cHcS7HGSO3c8cc9Ku9K2tw1MTStaTTrvWJtW1KO7srjbPp5FsyMIQww5UDo25O56Guy07WbW1a3jt7hlSaXyIWaJmFy25vmQYK9cDcAOo55BOdb+B9Dmu4rcRRujSEDgYX6k9BhR+R4rtR4P0NLia5Xc065fLYwDvJ+UHlTkA8DsKxqzpLubVqsq0+dpL0VlocD4t8BT6tq15qsE99ZXUjrKEkhjMa7Y9hG49/ukHcCM/Lg81Q8EeHU1PVxZ3WtQ200aLC0DxkmRhg7hlju3bDkDv0xyD6clnctYiK3v72UuQYyXZQFA2sc9cgAkdAce1Y3i74ZaVefZNUku5457CVZAIZCAw3DKlievH1pLEu3K36BRhTlUSqOy72v8AgZWseAENxHcWmsW1nNYEnbAgjRWMiMd43dDgD64+hu+G7eHT7U6I+oG/KybxLM0ZZ4mOW2kHlgdx9gcfWS+8CW+sanLqceq3Eccu9hEkQCkORuYDqenfJz6EZqtF8NopZZJZJJZ5J/3aPAI4wihXUgLjALKex9zzR7SLjaUvwMrdkd5H9j+1wmxGyCSMRExchHTlclep5PHtV2TyRE92sk0O+MqPMY9R1yDnk+vbArkvDdjP4d0RdBjgkmELB4nk2IzEDHlnaACSARnryRXQzasbixkVYtpkUCIMSQ0h+70HT19wa45R101KRNOsdwLjUJJsvCAI0cKdoHXt3zz9KaLeGKSKBpYRBIvzjBUcDGSA3XoPwFXzMPscUatCXOFbdNy394Hj61kXSvcSFWs1CwuPk2g/gc4zkY7djUodjA8S+C18QzaZfQa1NYzafMd0Vu+BcAdA34DOeeCeK5nVfh3cJrOoSf2lGyzsZYw8PmZVgRk5IG4ZOCMe4Nep2It5L4k2X7uZMx/Kozjqev4fh71V1bToWSCaK1aMpmNjkfMAcDvx61tTryg7XNJ1ZVIRhJ6R2+ep5VN4BmuZIWk1Cb91CscBUbG2K24bjuJLe4x9KJ/COpOrrNeSiZI2SOKGMCDYw+YAZ388H745Fd3c272jNDLDNAytlDuABz75+tRPJFNGGWSUOOh81eD6da6lXm+phylbSpJLfS7a3khuJRHEELm2yWwMchScURtZich9MKK3IZoCuD9WAp0N1HHNy8oVzyPMXhvzqzNM23cn2glTkYjB/Woe4ypcHRSG892T1zI+B+RxUcUGjzJuF8AV4/1oP881t2Ud3eYMKXRT++Yhiry6HbLIJZ7ae5LfK/7iNR7dah1FHqOxza2cI/1GtXCj08xcfoB+uaVtPvc7k1hB7mAEn8d1dadO0+H5RprRZ7bYhn6jdTTp0LHEdjbSeuVHH/fIOKz9uFkcjJaaoqHy59Pn9QylM/itVjaX5P8AqtPhbH3VnbDfmv8AWuzm0iFgM6W7tjnY+MfiVFZ03huSd9tuoi/2JpAf6Aj8quNZdRWOWms74cvp8S+8c6sPxzioBa3sZ81dMdP9qC5jAP15yPpW5d6PqWnymM3FrDnpg7hVMWF9vLPeyA+sUJH862U0+omiirarkMU1IAdE2pJ/48Sf51BLJq/m+YunyjH9+2O780OTWoNKvWyw1O6Kk8lVjGfbABpy6TtUvcX8xX+8G6fljFPmQWMpda12He39m3jIg/ijkH5ZU5pqeN7iMbbjSroMPvAx8/QdM1txaDaEho5b2TP8bXDDNTr4f08gCWNpAOzOT+pOaOaHVBZnNJ8RdNT/AFtje24J+68ZG76V1mg/FjRLwx2a6brs1xgAiDTnlx9ducU+20fTYXHkadb7+37sE/rXU6NYy2qNI8MiyNjGzHA9+awrSpW2/EpKXc5fSfifHqmn393b+GtYi+x3y2jJPFtZgVJ3gYPAxyOw/KrB8fXLW1rcW+jxSK0Ia6H2h90MhziMARncT8vXH3hXYrPNna1sQ3uwG76deanhZJE3p368d65eaC+z+JtXcJzcqa5V2vf8Tzs/EDdfRRN4enhEghEiSyurrLIVBQoEPK7jknA4r0JbeADiGMf8BFSbVznAz64oYhQSxAA6k1M5RduVWM1crSRxwuvAETZVlP3fbjt3qUK6DMTb1/uk/wAjTkkjlB2Mrjvg5qvtK3TJE4i4yFIyG/D/AAqBllJFfIHBHUHqKxPEGnnJvIRwf9YB/OtUnLhJ1Cv/AAOvQ/4fSleQQqftDL5fTeeB+NVFuLuhHHUVf1Wz8lzPArfZ2PBI6H/CqFdkZJq4mrBRRRTEFWtLWaS/jWF2U5yTnsOtVau6JMsOoxs3AYFCfrUz+FjR0zzKrbFVnYdQo6Unmyf8+0n5r/jXN6vPI2oTKsjKobGAcCrnh28kaZraWQspXcu45wRXM6TUblaG3FKkgO08jqDwR+FPqOaLeQ6nbIOjf0PtRDL5gKsNrrwy+n/1qzENtPuP/wBdH/8AQjU1Q2f+rf8A66P/AOhGifMkyQ5IUgs2Op9qOo+os0wUAIQ7k4C570nkuxLSytnsEJUD/GpEjjT7qKv0FOouBDmeM4KmZexGAw+vanRzK7bfmVuuGXBqSobr5fLk7q4/I8f1oAmooopCCiiigAooooAKhk4uoj6gipqZPH5iYB2sDlT6GmgQ+io4JDInzDDA4YehqSkAUUUGgApsjrGu52AFR/aFb/Vq8vug4/M8VHCRJcM0ilXH3FbsPWnYdh8Kb5GmkXGeFBHIFSPFG4w8asPcU8kAZJwKKVxEPkun+qmIH91huH+P606GPywctuZjkmpKKLhcKKKKAOHooor0CQooooAKKKKACiiigDlH8D6f5ryx3EivKW89mQMWUvvAX+5g9xz+mEg8Dafb28SQXL+ZDnZJLEHJOVPzA/e+4B2/rXWUVp7WfcVkZGi/D7T7zxJpOtSX16H0eMJHErARv15I7fQewr0+svw3D5diZCOZGz+FaErkEIv3z+g9a4Ks3OWp0VK06kYxk7qKsvJEd5KyxssRw3G5v7o9frTB5dv+6gQyTMMkk8/Umobu42xNBbqXY8Fvc0sUQghSFj5kmBlR0z6n1qbaGQ4tGhy5NxKecL90UhWWQebcSCNOyqOT+dcx4nvvFljqpbSbK2ubJPJLR7czMSTv284OOOuMdqwZ9Q+JF4xV9N8h1jUSII08snnJV8kZ+6MfNW0aLavdE3O9K/am3lvKt0PMrHk+yk9Pr+VTPNtjWG1tztPCL90N7/SuG0zUPHYupvtekiV0iJgheIJG5CZ5kzwd2Bgcew61P4X8SeMm0Fr3X/C6W9+NzTNDOmxUHThmyp9smlKk11X3mqpt0nUurJ231+7sdtFDIo2vKXkP3tvyqP61KBHboVQKG6segHua89ufiFcW6ql1pN5prtCZsS+WW2euN2Qe+OeKz5PHVrI/l3lhdPHv53M7BiCBnJUjqR0FNYao+hlzI6+/0fQdZ1B7q8sYLroHZxvMmBgYU8AY4zjNNOgeHxlItGgjRfkRYlYN0wR8pHGOOTjHFYmqeNLzT4JFg0WVhBI0bkAgR7cbm+QZIGRz0rL/AOE60O00xNS1LWU8qWRU3yKSdzDIXADEYHsMVap1beRVOEqs1CCu30W51R8M6GUkMtjvO0bla7cjAHA+9xgcD06ZrAvLbRZpwzWWmw7UaNY4bYM4U9snP8vpRf68l7GIYWhe26qquZM++ScD6VBFc3ZjYwmFFA4VUUn9GB/StYQktZMl6DBpmkTasdSXRBc3axiNriZcuQBgZ3dgKum3LfLBa28Q7eWn88Yx+tVo47oxhri5uFJ+Y7Vzz+Jx+lOdR1bzpo/TesYP5AVY5TlK3M7kv2OPaVuL7Yv9xZTx+WP5GhIbKNSYY5cDrLI7D/8AXUXl3Mo2pbJBH2Vp2Jb3wAc/SpItNZnDNa2+fWQFvyHH8qPmSIlxaKSLdmd++x8D/von+QpC0O794xDH+FXduPr3/lV77HcE4M8UajoIoQpH4kmnLa+WuTdSgevyr/IUroCqvmH5obOfPTcxb+pzQYZmz5zL7qZRx/M/rVn7PG/QSyH++7kCnrZQY/eqJMf3ugouBk32nx3FlcLbx27OApJCkdWAHLcGtmy8O3ewNNM5TAzGoCZ/LgmsXxppupapoMmn+H9WfSbppEYzRLnhTnBwRjnB69q3G8L65LqEeqr4p2yjy/MheHKYRGUEYIIY7yx7E44qJz03sbOnFU1NSu29uq8+2omo2QsEWYQylXO0Had30wtVo47iRvkRIvdQob+uKxPEPgfUEtpVTxCq+enlhLWz2oSA2Wc5JYkvnk57ZIxjDi8GTJOkn2+2lf5d9vJb4jcBNuGVGyR3wT1HGOTWkIxcb834GL9DufIZOM5c/wC0ST9elOFoiAu8mxj1ZQF/AVT0+zks7GGB7uZ2jQKZXbZux7HJqdYZScrI7n1ZAB+J6/lUgOZ4Y/8AWL5g7Mckfr0q9Z6leWxXymYRD+A9CPQZ4FY2taXe3+mvbQXy2cjOjCWJDuXawbqTz0/HvxXLxeE/EBEMc2uLcIDGJgm5SBGjKChOQGO7cevIFUoQktWF2j1RRp2oNDKsCCYPy4XbIvB6PwR+FVtV0iOe8jaS7liSJd+9yZGBJwAueQTg15lN4Y126MCTalA7xWK2ynzzncrZ3nMZ5Oef610vhOw1DTfGN7rGs+LJbmK4hVYbMxlkiI7jnjHIHA6nNZTo8msZXNqcITUnKVrLTz8v+HNubw/qEci3Ec7xudxXDgt6fOCPmOSOpP4VxfibTPF0fjBo7XQ4TpcVgwgud6kNMFJUEcYO7jA9eteoAtdXAZLlTEcfdDSbgOecHA5P6Vk65rNlZSyw2cUs0qA+c6hQR7En16c1nTqTvogpTVPmvFO6tr0815o8muLj4nR2zn+yz5bkxiRkDdXADAE8DaMZJ61Y0d/EsmliXUtOEN2WYs6yeTg/dUgdcYHrXodhqUzW266t1EQXgFi8efUr049QSMknFUL20gS8hj+0Rorr5uxQGKr0GO3Pt2FdarN+64pGFjidH8Uppd+qyWt3E/mtGJHG4kjIPLZzyPxq34H8R32m6hqDXXjS01AXt6yW8f2cssLiQKQGG0LuDq2AR8oz611aW2kRXsM8mjxXp8wkmdQeuSSoOSCSc9AK228MaJeabPJc2Nl5bqV8qKFUjCg/KGPfHHHrUVJ0+q3NoVZwhKCtaXl210fT5HCaFo1xqs+oa5p/iubUINSZSunsjeTHKsmWQqGIC/Ky8c4JzkVbb4da5epa2134gukaKSTFvlTGgaPClRjIAK9yTxxg16Fo2l2NpGZYrGG2kkJZGgj2Kg6ZIHTgD8hTtaZ7GKW9hSW4ubaFnKiYgSjGSMnoQBwPfHqay+sSUrRHWqyqtSnukl229DmvCHgm70PWZjPq8lyuxidmQZg23hvXbg4HPDGusVAtz5SyyiMjfHjb8r9AOn+c1wuvePjEumx2Om6il1LMy5wzpkDJw+CGyM9M4PXFchJ4nt7jxtb+L7681mBbazKGyQqqyMTgL/CA3zBiPoeR1p0KtT3pCpRpyupSto3te77fM9Y1ia3TfbyGSWT/AJeOQFUnqD6g8fTg1zoubKNWCeeggkUW6h2zDk55yenBx9OetZGreMdNvWivLO3mlglD+ZmYfMiOE34J+bJIIH/1s8/L4z0mS7tmttLulmjZY2SRcbldQSrnoMZ+8fwzmtKeHlbYybR6RbeJjb3W6/jWSAKW3wzNkH6Z9P51pW8lhqBWWKYlpOZAzMSG6jI9ug/OuHsLlbmytry3izbXCiby8DcuedvuR3H1xXW6JpTX1v8Aa45THE4+/Gfm+g9QKyq04x12HF3Lep3VnZx5FsBIrb40WMcMPvL9COapPrRuI5Gj06EJkMQygEAjBH86t3WhLNGZZLyZn+6ZSQQrDoT3H61Bp1haify53mjYExyrkYB65BxyPy61nHksMhXVLqWNYDZ2yN/q2JXr6HjvW2NDRQrOxTeBvIbOG9cYpIdPsbRt/WQA4LNk5Hp74wa14p/tEAKwu4YYORgZ/Gs5z/lGYd94ZVkLrdMPXCCpNK0a2ljzLcXDuhwykqP6VsQ/aDmKRkQj0+Ykeuf/AK1ULiIWV6kzvI0Uh2v82APTIFL2knpcRbt4be3U25YoE+6PMI4/OnOtpIhXyfNyOTsyfzNOeKOKVJFRQD8p4/KrNZtjKlqziPYluFIODkgfjU2Lg/xRp9ATSP8Au51fs/yt9e1TUmBF5LH700h9QMAf40jWtu42yRLKPST5v51NRSuBCLZFXbGSi/3eq/kaqXtjFKmZoo+P40+U1ekk2nao3OegpFjyd0h3N29B9KpNoDnG0WOWTK3DQ/7bptP/ANf8akHhqNWEkk8kzf31ADf4V0ZAIwRmovJUf6tmjP8As9Py6VftZdwME6HDz5VxIrdyFH6r/hUlvpEA5nndh6qMD8fStiRXx+8jWQf3l4I/D/69R7QxzG24+h+Vx/j+NHtJdwH2lnbWw/cxqD/e6k/jViqSM0bHacHuMfzHb6irEcytgH5SenPB+hrN3AkdVZdrDIqlKJIJ1/eFYpM7mA5Bq9UdxGZEG0gMp3LnpmhMaGi3Q8s8j+5c/wBOKR7WJlK/OM+jmozLJAN32eQR/wAQBBx7jnNWkZXUMpBB6GjULsrxx+YCr/LNGcb16/59qc0MjlfMlBCnPCYP50SZinEg+65CuPfsanouAjqrrtZQQexqNbeNWDYJx0BJIH51LRSEQSxfIybd8TD5kP8ASuZ1K0NrMNpLRPyjf0rra4X4p23i2SXSJPDV1ZW9qLof2gs6gs6cdMg9t3TB6fhtRb5rGtGl7WfJzJeb2HUVx5sfGY1a7khvIRaG8M0YkmJJiDsfLA5wGQgdsFencu0Ky8Yw3NsNUvEnUlDNIkmFAAfIC/8AAox77CTjNd3s1bdHPc66iilVdzBemTisygbd99gxz/Ee/wCNKjtG4dGKsOhBwa7KOGNYFi2KUAAwRUC6bYh94tkz9OPyrn9uuqGZ+h6hcSyiCcNIpHyvjp9a2JIo5CC6KxHQkU4KFGFAA9qWsZO7ugIvs0P8MYT/AHCV/lTo4kjJZc5PUkkn9afRU3AKKKKACmyIsilWGRTqKAIvIx92aVfxB/nSNDIFO24kLdtwGP5VNRTuO4yCTzIg+MHuPQ+lPqBv3M4cfckOG9m7Gp6GIKKKKQBRRRQBE0ILllkeMnrtxz+dJ5cq/dnY/wC+oP8ALFTUUDuRRyncUmAVgM5B4I9aZGv2j95Jyn8Kdsep9alkijkIMiK2OmRUUjiVhDC3f5yp6D0pgTnCjnAAqB3gmZVDndn5WHr7GkkS1jI8xlHoGb+lM8+F7gHzF2R/dx3NCQWJvs4YgyO0oHQNjH8qDBt5gbyz6D7p/Cjzi3EcTsfUjaP1oaSYjCwMG9SwwP1zRqGoscp3eXIux+3ofpUtRJAoIZyzuO7Hv7elS0MQUVHJMicD5mPRV6mm5uT/AARD23E/0pWCxxtFFFegSFFFFABRRRQAUUVma/qo0lLaRo96TSmMnn5TsZh0B6kAfjTSbdkBp1LaQPc3Cwxjknk+g9a86PjzVVkCf2AJGy+VR3J4IwAduCeckdsVuaB49v7PUpIZfD8l1bsmVurUsVchXbChlB5245759s3OjUUbpDj7zSR6sTHa2wHAVBgVULPICzOIoyNzM3Bx6n0HpXKeD/E2s+LtHi1UeG5dPJkZI47uQYAH8eOCfxxj3roorfUN2123SZyzkBsH25AB/DNcDhy77mlanOlN05rVDkle4zb6fCFjRxvlfjp/M1PcPb2Me66uFDN23YLn+ZqrPH9nlU7buWUEZHnBQR6EKQD+tOt4Qshl+xKhJ/gCjH09TSIYkMwlbzFikZc/KAuB+B7mrRNyQGaPZ2SMEA/1/OpVZ418yS3YY+6oYcfr1pvmzbiTAwcjk7lwg/OlcQxbeVmIZ0aQ/ecjdj25pbmOLyzbOxkDja6uflwfWmyXU/8Ax72dsxfu7MML79eagTa0hiSOaQj/AFkhXOT6Z9PpTswOGkuvh+LgWslisbOxi8yRXMpYKfkDbt4GAeM4qfUrzwHHdLZX2nkeWoIwcKu5dw3APuA4HJG3OOc11s+i6E7zSTaNBNNcEmQtbjLk9T/9emWnhrw7bksmiQ7mXaxMJIIxjHPat/ax8/vFY5OS78A/2U1/Np1wlrMBJHPMXKXG4hTt+cn6g46VJ4jvvh3JfN4YZNMfUD5dyYDDnoPlbOMZxjvXTS+HfDibCug2w+cAA2/AGMYA6CotY0Pw6jSakdGtkvvKEKz/AGYb9o6LnGcUe0i2tzfDyhBtyve2lu/+Rh/bRwsMEzY4A2ED8O361Ddfap1VTABuYD5yAcfrUv2e0xxauo9FQgfpWF4j8J2Ot6tpeozXF/A+nPvRIgAr9+eP1roViaMYTnapLlXe1zaFmuT5jQgjn5UH9axbXUp18Xahpc3h6F9Ot7J5re/kmwJJQuVTGecnt1rKvvAsUmty6ouqNE7OJFVrHfg7SvPzYI5z0HNaGg+Hm0e+W7hvHI8gQGH7II4dg6YXJYHOSTkg57VbjG3xCpVIw5uaF7q3p5le11/Vo9RjTUNE+z2TyorTQhmwpBLEqpJGOB09ar2/iPxILi3jufDrOkhVmMCuSI92CSDjaTkEDngGur3TZ/dySP8A7CwEL+ecj+VPSS9Ubfs6QD3AI/RsU+ePYyOWl1rxB/a0UCaW4s3nKPMYJMxjcAF6HORznp7iozrXiqG9Eb6A8qHaybHy2zedxIP3SF24Hc117ea3zSzSH2RlUf1P60qtgYWGdx22kKP0xS51/KKxy0fiLWJoYh9iu7Z3jQys9pK3lHcQxwF+bAC8Z5z3qjZ6z4qnnRdQhe1t2chpUgaUoAzAfIuTyAOT0zXc7ZWHFogPrLJn+WaeEuu7Rj2Q4/oaPaR7BYxfDd1f6hBcf2hYXtmUkxCJCEDRnkH6joffsK9DjtkZE8t2DhRhk+dvzxiuW8l+pSPP95mLEfnWjLrl5NbLFDPFEAMPIF5P054rnrJzehaE8UJdM0MKyvKwySXkxj8BWOtqYwfnuFJ+8Vxhvrjk1JJexFjuvDI/pGuW/rTPOnk/1UdwV9WAGf5fzqoRcVYTHRGBc/PMjAc5Bz+eOlMlvLON/LN58xRn+aQKNq9T9Bmj7JLLzIu0/wALPMzFT9Bx+tUdT8P22oyRm+uJlKo0f+j4jWRGxuU8E849atct9RDX1/wyoUza5ZMXKhY0nyW3DK4UHLZBH50x/E/h1JJIVutrQx+Y4dZE2pnG7BA4yR+dVp/AXhQ27wvZ4zKsgZn3um0YCgtn5fY5FS/8IhpcjHzVu7iNshklkCIR8vHygHHyJgdBtGMVp+67sWol/relR6lFbTrIs+zcE8hgSG5GMKd2cHv2PoaYvirR4Y3zqVnAirvbYAvy5A3Hd7soz7irOoeF9Ou/ssd08zeTEqIxYHAjJ253Agn5265qjP4N8Mxw+THY+YzBQO5UqAAwOOCeAT7mhez63DU6fw3rulSWUH9oarbwvO5jt0nm8v7Qc9FDYzyT09qn1jSvMY3Ftgws+6QRp3HUgn+Ht+NYuifDrQ7s2DT2XmJpMnmWzSvjY27d0TaDzg85rX1fWPtc7wQ7mCDaqEZ2juxHT0/KuZpe09xnRNUuSPK3fr/wPkZlx/pdyIAS0MPzykNkey56Y7n8KfDawsrTzja8nzBUHzBe36U9YW2LbFtisd82Dk49CatLsBGF47IOp9zWrZgU3juUjEkilolYEBfvgZ5J9eM1FqfjbSNENlpd7dbIdQuVWHCE4II3DHbqOvc1qNGZVIm+6RjYP61R1DT9OvvIkvrOCe5tX3QyNGC0bf3lJHHalZS3NqDpqf7xNx8tzop/GWl20cjR2l/MimTEqxgq4jOJX+9nahwDxnkYBrK07x54ankit4WmeS6kRW3CPYxcqF435x8w4GSo6gUmg6TpBNxNqGm2l1KZfM3bQCCepI6c859fTmtdLTwzukhWzsV8yNY3AiAXaoAUY74AGD2wOlYNU43VmZajV/su8tyJbGGXTXmePEsKkrIGKnaCOmR9ax7vRbLSb9TFY20cEgJtmSJQ2c5K5A9TnHua7Wzs9Pt9PWCCKI24XaqgArj0ArktYi1WS5+ztC7IjboVHO36nucd/wCdKlPXR6DsZ/8AZVnFN9rj0+0E+7ccQrnPscdainjtHdl8mEpIu0EoOP7wP4Y/lWqvmLEGmQoQMnPT61iRKZ5XudrNDIcso6kdvp7/AIe9dMXcljbS3aJ3G3aFAZUAxuTsw9xWnpesXGmSeTbyIY5Dv8rbwT3K+mf55pk0ctxGGD7JouU29/UH6+lV5IUaHfCvl5Ocf3W/wNDtJagd5HI88aXUKKiyqBIHPGfcDpWZq1q8bfao3bzY8CVOgYD7pI/SrOiGRrCJJCq3SrtdT0cDsfcev9KuELdQtH8yzxcc/exXD8LKZUt/KSRPIAiMih0A5DH0HrkVctZjBctDIuI5B5kbLyPce1ZtmF2tptwFUFi9s/OAeuPUc9KswzTeS0T8zW53occlf85HtQ0CNWVdyrJHgsOR7j0plxHHeWjRt91x+VEW2SNZrdgoYZx2NNSTy5trDaHPT39qzGVtMlaa0ltJcieA7G9T6Gr8L74lbvjn61n6gBaX8N8owrkRTHPb+E/nxV23OHkQdM7h6YNN9xEkyeZGV9en1pIH3xBj16H60+oU+S4dezjcPr3pDJqjdm3bE+93PpRK5BCJ98/oPWnRqEXA/E+poAI0CDjknqT1NOoopAFFFFABTXjRxhlB/pTqKAIHhbHDbwOgft9DUEilSQwK5/vd/wAeh/Hmr1BAIweRTuBTjmeMlW6DqG7f5/yatRyK/wB089weoqKS3XH7s7cdF7D6en4VWdZImHBGOh/wP+fpT3EWbxsx+SMln4wPTv8ApUEiS206m3wUcco54J9j2NJ9qxNE0nHJQke/T+VXWVZE2soZT2PIo2KIBNHMvlyxvHuOPm9fTinRs8cohkO4EEq3fjsailt5vKMaeW3GAWJBx2B9frQq3EyorbInQgk5yQaALMsiRjLHr0Hcn2qJpZl2u0aqhYDBPzVJHCqNuJLuerN1/wDrUy8OBGTnYHBY+gpAT1zviS5ElwtupyI/vfU1q6rei1s/Mjwztwn+NcqzFmLMcknJNbUYa8whKKKK6SQooooA1tBa8muw3myGFPv5OR9K6KuH7Y7V03h+6a4s/LfJaL5c+o7VzVofaKNKiiisACiiigAooooAKKKKACiiigBsiLIhVhkGov30I5zKnqPvD/Gp6KAEjdZEDKcg0tQtEyuXhYKT1U/dP+FHn7f9dGye/Vfzp2GTUUAgjI5FFIQUyWRI8bicnoAMk0+o5o2ZhJG2116Z6EehoAZJJJIhSOFwSMZbAFPZWSDbEBuC4WiGQyAhl2spwwqSmMrQ7o1+W3csfvMxGSaeZnX/AFkLAeqndU1FFwuQm4GMrFKyjqduP580oubfGfOj/wC+hUtJtHoKAGmaIDJlQD/eFQ3M0bx+XFKrM5AG05qcRxg8Io/CorziIP8A3GDUIESxxpGPkRV+gxTqRWDDKkEe1LSEcPRRRXoEhRRRQAUUUUAFKCR0OKSigBdzf3j+dNkkKjPJJ6D1NKSACTwBVJ721S4Ecl1brcEDZC0oDAHocdeaEgOn8MSSGGaLdufcCSf4Qa2WK28OcE+g7sa53wxqOlwWsrvqVnuefyv9euWkA+6Ofve3WtMXKTzttljedTjYrA+QPVh2Y1yVF7zKIpWK3Zkd1Z3wHQclfZfX+tacMe0bmGMdB6f/AF6q6cscUbNIwV9xyGPP1PvipJ5GmJRQyxg84+8x9PapYMJJt8gEa73/AIF7D/aNIytuEKsJJjyT/Cnuafgwp5cQUzN+Q9zUJyFEEJJZ+Wc9W9T9KQg5djaWrED/AJbTdT9PrWD4h13VtF1WO00/w/dXWniMeZcRwtIQ5PYKSzcZzhTg966iNI7WAKo4Hp3NOjVs+ZJjcf0FVGST1VwOEbxP4o2XEkOgzSXDYFtbnT5gZBn75diqoMD7rYOaV/EnjaeVlt/Dq2q/eR57aV9ykn5SAwwwxz254rujPHnCtvPovNVr2++yx73QLn7oY8n8KtVI9IhY4PUPGXjG3tNCkXwdc3zXczfbWSCSAWoB4BD5I9dx4NT3+tXk0xebTLwn+H54Qv4fPn9K2r7VJrqFoeVRuDg44rNRET7qgHue5reCW/Ka1JxlCMVGzW77/wBeRnrqF0xx/ZVwnu7DA/LNIbi8c4aGdR/sx7f1ya06Ku67GNjNR5F/5dp8+vT+Qp6u+fltyPcxH/E1fPAyeB70wzRf89FP0Of5U7gVvMm/i8wj2BH8loJz96Fn/wB4uf8A2WrHnL/Crt9F/wAaN8h+7EfqTikBWEcgO6OARH/ZA/xFLm+6DafdlAP5gn+RqxiY/wASL9BmkaPjMkjEd8tgUXArvJdoMyYA9RIpx+YFMaZguS055/hRj+Rzg1Y8y3RsRmMv67hn8TSpJGDuLM7/AO6f0pgU/JaXmXei/wB3YxJ+pAFTC3tScyLLKR03I3H6VZ8w9oXz7gCjdKekar9Wz/Ki4WGo0S8Rwtn0EeP507fIekJz/tMB/LNPaG7C72BRex8s4/WoGMecNM7eoH/1qkB5MuOsaD8/1qMmJwQ0ryjuFGR+IFOAj7QM/oWGf1NQ6rcXsGnTzWturzIuVUnPcZOB1wMnHfGKpAX9O028nXfa24EQ7yMB+RGc/jViTSdQ/hZHHfy+CPYg81x9v4s8VWztDa20ktiioy3AsyDIcjzMKTkcNwD3U1O3jPxIzxfaPDDK20CZyCxjJMhBHOCCqpnHQnHepdOrfoF0dEukzyXUWI952tyW3enpnH4026026Rmk8yFBH0Byf5fj9eKyNR8YeOo7XTZbXwVJcST3jRTHft8mFgpVu+ThuT6oa1da/tJWSK5hRBt3MFcEEn9T6CoXPezaNp0XGEZvZ369tNV0+ZOdQjttC+zwl5JySpZumSe3qT/jWN+5ii2/6xlO5yv97r19upqNxcs/mSLCAn3fMYsF7ZwOM9vrT7e3up2DSTLHEv3VVOT7nNaKKiYt3JLaO4I8ycnYxzhfvfj/APWq35lvFHuLxonqSAPzqN7dQu6e4mYe77R+mKiihUsWs4xBnrLjlvz5P1NPcB0t982y3glmc9ONo+uT2pgtbh2E00qiTuqjj6VZhCwjay7SerE53H61NSv2AzLnVNH067tbW8voLa5uW2QRyyAO59B69q05L3wiiOJb+WOZHZGEkUkZLKnmNgFRkBecjjkc81j6voej6xf2V9eWEdzcWT77eVif3ZznseeQDWroXgzw5e2lxHe2r3TNIzfvZmJTeQzFefl3Ec461M+VK7bNp+z5I8l79b7fL5FnT/EXh3TpvKbWo90kgSNJd2zJYKCrY5BJA3dCeAasQ+PvCdw8kLai0W0ZZpYJETHy8hiuD99Twe4q8fCmgC3eEaZEYimzyudu0MzbQOgXLNx05rmLnQfCktn9nfw/DIEXaiSncFwqKCCeQcRoPw9zWUVSm+v4GWpgfEO/bxKtppPhHxGLK6eYvOptpR5sOATn5fl655wG3DBqte6F4je6n26skNq7fuEhkeMRYUqoOOu47SegBHfNaKeGtIt57e6gjmjubVzJGZJWcj5dvGTzheBW2krj5ZY8n1XkEeuK601BWh+JcqrnCMGlpfprr3fU4e68O+MjqMkkfiAKrLH5EglZdhV8tmPbg5HHUZrT8JWOtWJnbVrpbjzFjBPmlyJAvz8FRhT1A5Pv0rpcKykRncvdc8r9KjdTMCyMBKvXtuH+fypuq2rMysbOmXBlTfLkKCFZxyVPY1rNudlYsI7qMfJIOjr6H1B/Suf0fU1WE21xGBDna/GCh98dR79q2bSeJgYWkVlQ8MOqZ6H6GuGcWmUE3lyTqZFCCU4ZG/gk7H6HpmkLMkkbSsyjcVD9427g+o9/SpbyHMTq+dpGGI6oezCobaYXdu/nriVRsuUHcDo4/nUdBFqykMF1JAvQnd5f17r7fpV91juIdrcqfwIrHkjleBSrj7RAeGH8Q/8Arjn61fsbgXUXmx/LMvEsZ9f896lrqMGXz7eSyucMSNuf7w7H61BpU7OI1fO9Mxtn2q5MBInmLnK/eHesq4f7PqBk7PiQ4/i7Z/lQtQN2oL1hHGsx/gP6VOOlQOvnSMv8Cj82qUMfChALtyzcn/CpKjtm3QrnORxz7VJSYBRRRQAUUUUAFFFFABRRTHmhU4aRAfTNAD6CARgjIqEzhm2wr5p7kHgfjR5+3/WxunuBuH6U7DsVr+1Vmi8s7W35x26GmrLNattkX5f0P0q2WhuFKbuRz6Ee9EX72No5lDMpw3v707isPhmSVcqfqPSiRN2GB2sOhqnNZyRN5lqx/wB0n+tPtL1ZD5cvySDgg8UW7AWY33ZVhhx1FPpsibsEcMOhpI33ZVhhx1FSBleIrUfZBLGuNjfMB0571z9du6qylWAIIwQe9YV7obby1q42n+Bj0/Gt6VRJWYPUxaKuT6bewoXeHKjqVOcVTroTT2EFFFFMQV0HhYD7LK3fzMfoK5+t3w1Lstpl2O3z5+UewrKt8I0bdRNcRBiu7JHXAJx+VNPmTnBVoo+/Zm9vapkVUUKqhQOgFcpRF5+44hQyHuTwo/GgyTry0Ckf7L5P6gVNRQAyKRJBlWz6juPrT6ZJDHIcsoz6jg/nTFjmT5UlBXtuGSPxoAmoqHzJI2UTKu1jgMp6H3qakIKKKKACiiigAooooAg8t4m3QY2nqhOB+HpS+eV/1sToPUcj9KfLIsabm/ADqTTPNlXl4Dj/AGTkimMlRldQysGB6EGlqpby+WjBopQu4nO3tmrPmKYzIrArjOQaGgsRfcu8dpB+RFT1Dap8vnPzI4zn0HpUrEKCzEADqaGDFqKWUh/LjXdJ19gPU0n2jd/q45H9DjA/Wlt4yiEtjexyxoASN5BP5chVsruyBipqiuEOPNRtroD16EelPibfGr4xkA0AOoPNBqIXERYAMcE4DY4z9aQhGt1zuiYxN6jofqKSO4BQb+G7ip6yrrK3Dj3z+dUtRrU5yiiiu4gKKKKACiiigAoopkrEAKv3m6e3vQAyRgxOfuL19z6Vhaz4UstVuJru8uruJptu9Ypiq4X7ox04ODnrkVuxqCQR9xfu+59aaxMzhV4X/PP+FVGTi9AOZ0/wfDDdPdR6legPlZN+1t4LbiASPk59OnOKveG/DtjoOsanqlhNembU5PMlV5twJzngemT3zWwzb28mMfKvX0+lTKqoCc5PcmnKbluaU606cZRi7KW/mRylh88jZc9OeB71lXF144TUymk3tt9mfCW0M6ruDFTkljyFydx4J4GK0S6sWmkyEX9fQUQK8jmaT5T7HoPT/Gp07GZGG+IaaS8Jt7f7f9pDm6lnj8mWNQPkGBu+Yg/wrweoqbSv+E+TUIpZoYY7cTeZdNcXMRLqeCiBAcKOCMsDxzWiup3d3bkugMYG1HAPT1qsOntUK7vdIdij4T1Lxrb3mqf8JNcWF5Gbg/YDBhCkf4L9OoJrebWpyOdPhkPbfdNjP/fGBWfRScIvoa1qvtZudkvJKyNAeIdSxgabZp/28sf02Csu/vNXvJvNkSyHGAA7YA/KpKKcYxi7pGRT/wCJn/ds/wDvpv8ACjbqDdWhQ/7LZH5Ff61cqWK2uJRmOCRx6hTj86tySFYzvLvv4poyPTkfyqWKx1GXmOMSD6uQa6XS9H2kTXgBPaPsPrW0AFAAAAHQCsJV7bDscNHo+qscrZwA+6kVZTQ9WJ5EafWRf/ia7CiodeQ7I5VfD+pH71xCP+B//YVIvhu4/iuFH0keumqN5Pm2IN7/AKD6mp9tMDmbjw9cIm4NBL6+ZI3H5ii18NzyNullghX/AGIjuP68V0yx5O6Q7m9Ow+lSUe2l3AyodDtYlAWOI47shP8A7NVj+zLbbt2jHtGv+FXaKhzb6gY13olkImfdOD2xJjk/Sp7TRbC3YP5bSt/01ctj6A8Vcvf+Pc/7y/8AoQqam5ytuMYkMSfdjVfoKztV0v7XKskTpGcYbI6+9alU9ZFw2nuLfO7vjrjvilFu+gkc1fRQw3BjhkMgXq3v3qCiiu1bCYtJRTJXEcZY/h7mmItWOoyWs23O+BfmkUnjPbH8/wAqg17UheXKyKpQhcIp6gep96yZtQjVxDFiWbOSByAe5OO/t2p1tFI53ncSeSepP1PQfhmhU0nzBcmiTcd0jbUHQf57/wAvzqcyt9yJPzH9P8aQRqg3SOqD6/1p6yRqMRqzD/ZHH59KYDUgy2+U727DsKnPA9qj/fN2VB9cmjylPLkuffp+VAAZA2VRd/r6fnUfkuOdwZf+ef8AD+H+fyqx2opANR1Y7fut/dNSwyyQvvikZG9QajdVYfMM/wBKZ+8T/pov/j3/ANei1wNqw1qaNgtz+9T1x8w/xqhqDQveyvAcxscjjHXrVZHVxlTn19qdUqCTuh3EdVddrAEVWjSRUKKS3lnAz1Hpz34q1Uf3bn/eX+X/AOurENRo58hlxIvUdCPemTW8mQ8MmJB03c/gfapZolkweQ4+6w6imo8i5Vhux1x1/wDr0AVJJDu80xNHMvDr1DDv/k1Pb3LRslxbsCyjjuCPQ1I4WQb0wxHUev8A9euX8Yp4lhaxk8NQ2k0MlwPtZm4KL3I/r3ppJ6GlGk6s1BNLzbsjtLLXriO5RLrZ5R4DY+6D29xWpdW/kXa3NudiyYUj+63b8D/hXkupx+OYryeO0a2e0dn+zGXawA2nAyMEc465qT+1PiBAv2SQzrD5O1NyxMvm57kHPlY6fxD0FEsNfWLRlzHqFxqC2LHzkwGG1dwwrH+77fSsl9XvYLv7TEI1KjBBB+ZfRvp61xGg3PibUrpLfxI08sItws+/Yphm7MNrEnPHYfXtXQxNcrmKUB5ouAe0i0vYKOj1C52Gma/DdgNInkyj5WB6Z9D6fWpdYC/ZRcR8+UdynP8ACeD+VcbCwY+dbEh1HzRnqV/rWhHqU/2R/IfK4+eMjOPcVlKjZ3iVe52Onz7tNRz1RcHvzTbi8hsbceY26U87AeSa4PRtUup7WGEzthXaNgvHK8g/rWn80j/xO5/EmpdCz1BM1bHXWW4mW4hG0tuBTqM/WpLrXXLbbaIAer8k/hWCQVutpGDt5HvmrVkSt5CwXcQ44x1qnTjuNM6mCaYW0XnIDO4+6OBTxcDo8cqt6bSf5UkavJN5rqUUDCg9frU9cjGQ7p5PuII19X5P5UB5wMNCGPqGGKmooERbrn/nlF+Mh/wpPJZzmaTI/urwP/r1NRRcdyCSC1RCzQxgD/Zpqq7jbHGII/XA3H6DtT7rjy3PKq4z/jU1FwGQxJEm2NQB/On0UUhDJYo5Mb1yR0PQj8ah2fZ5RIrMVcgPuOeex/pVmmzIJIyhyM9/SmmNDqgu7WK4HzZVx0cdRQJZIxiWJjjqycjHr61MrBlDKcg9DRsIz47iaycRXfzRnhZR0q8wWVQ6Nz1VhTnRZEKOoZTwQe9ZzQz6exktg01v1aLqy+49fpT3EX433ZDDDDqKfVeKSO6iWe3kGex/oamjfeDxgg4I9DSYx1Yes6WdxuLVc55dB/MVuUU4ycXdAcQQwOCpz9KckcjHCxuT7A12hRSclVJ+lLW3t/ILHJQ6bfSni3ZR6txW/o9i1lAyu4Z3OTjoKvUVnKo5KwBRRRWYBRRRQAUUUUAI6q6lWUEHqDULI0OHi3sv8SEk8e2anoouBD9pg/56Y+oqVWDKGU5B6GlqGz/1AX+6Sv5GmMmoooJAGScCkIKhuWbCxoSGc4yOw70faEb/AFavL/ujj8+lEaSNL5sgC4GFUHOKYx0cESNuVBn1PNSUUUhBUMttDID8u1j/ABLwamooAgEMpwskvyD+5lSfqacbeM9TIw9GkYj+dS0U7juFFFFIRDef6g+hxk+gpDcwKvytuwOijNLM7+csSMFypO4jP5UC3XIMjNIR2bp+VMZB5jXB/wBU7R9lGAD9T/QVMxcp5b2pZfQMMfrU9FFwuVVt5C4YMYAOgVs5+vakksvMcu877j1wB/hVuii7C7OHooorvICiiigAooooADwKrjMjdwWH/fK//Xp1ww+4enVsenp+NA3KNv8Ay0fk+1MAkYYKgfIvBx39qZli3lRn5zzI390egppbLbY87UOM+rVYhTy0x3PJ+tACxosaBUGAKiuWLEQr1br7CpnYKhZuABk1nsXkby14km5Y/wBxP/r0JASRj7RKAufJjPB/vH1q3FA17eRafFwG5kI/hWmHy7a3OOFQfnW/4QsmhtnvJh+9mOfoPSoqT5Y3GjahhjhgWGNAI1G0DHGKx9U0dmcy2YGD1Tp+VblFccZOLuhnJf2bfZx9menjSb/GfJH/AH0K6qitPbSA4ye2uIT+9hdfcjii1glupRHCu49z2FdmQD1GarqoguMKAEl9ujU/bu2wWRX0/Sre2AZ1Esv95hwPoK0KKKxbb3AKKKRmVRliAPU0gFpruqD5j9B60ze8n+rG1f7zD+Qp0caod3LN3Y8mgBuJJOuY09B94/4VIiqq7VUAe1LRQAUUUUAFFFFADLgK0DhuBtOT6UQFjChbrgZqI7rklRxCDye7/wD1qsDpTGFFFZ99qttbgqrebIP4V6D6mhJvYRj6/GkepNswNwDED1rgdWsPG0moTtp2rW0dvK0yxLIq/uMsuxicEsMKwxjILHOeK7K4meedppDlmOTUdehSbghPU464tPGt1Gvlz/YZwZ13efG0WGcGM4ClvlXcPrt60sHh3xJfa+9/q/iFoNOa1RRp9uORLgZ+bHTg8g55rsKKp1H2NKVV0ua1tVbVX+7s/Mo2el21rGEhBX6Ac+/OeateSv8AE0hPrvI/lUlFS2zKwxIo1O5Y1B9QKfRRSAKKKKACiiigAoooNADXjDHdyG/vDrQjtG4M0fmIDzjjP1riNR8KeIp7hXXXXlT7PJHteXZ5bt91hhDux+B96e3hjxR5Jhj8TeUvEalVYsqCUPvGTjdjK4x0PXitfZx/mFdnpcdzpN1EEktzAezJ/j/jXM+PtYtfDsukG00vUNXW8uvKc22D5IxjJ49/pwa51/D3iCSO1ja4thHbtMXRbqQC4DtlQx25UJ2+9nHaiz0LxJY2lxFLr8ty0m3bIWIK/vNzYPYFeMeuecHiFRin8RtRqwhNSqQ5l2vY9IuLLTI0yLx1b0xuP6VmXMcZf9yZDjozLg/lXAXfhPX5zHJb6mlqEWNWijuXYS4LFiWZTjdkcYP497M3hbVI7pLm3uCy8l4PtjJzsQDDbD0YMeAv3u3SnGkl9sycvI6/AZvmykgHUd/8aY++MlmXeh+9tH64pbaKVbOGO4k8ydUUPIBjLY5NSKxB2vw3Y9jUgV9ishRWDIw454b/AANRfwtDIGIXqP4l9x61PLCqksCUUnqv8J9abIWOPNX94nIdehH9KYFGdfLZJJQskY+UPjPy+hpzQjeiea6BseU+7O1u3WrLoGiLDa0bj5h2P19DVAH7OGtptzWp6H+KL3+lNCJNkkknlyBUuFO4Mh2kn2+tX7PTb4ql1IrGFz8skSbj9HX09xVMAzxiORgZk/1cgPD+nNaOj6xcwhrcsBzh0YcZ9RUz5re6NGB4b1bw2NY8R6cL6aW405/tLQIhBVDgHr1waueJPHOg6TqFzp8PmB7ZwkuzliduTznoM1oyw2dxPePLp9kJrtAl1IsChp07Bj1Iqna6PpKRiIaba4j3IP3Q6HqKI8rd5mtZ07r2V0rLfv1+XYxW8eeHS9uzXEsZZtpV0wykqSAR1HT9a3NG8RWsniC000xvDfSIJlhkxnHpweuOaJtJ0szxltPtSWBRiYhyoHStLw1omnRajF9lsYIPK+cMkYBX8aqo6fK9DJXuduOlFQxM6zmF23jbuBIwamrzCgooooAKKKDQBDc/NJEh+6Wyfwqaq+4Tzrs5ROS3Yn0qxTYwooopCCiiigBk7qkTFm28YB96S3G2BBjHyjimH95dKBysYOT2yf8AP61PTGFFFFIRRubSSOY3ViQsp5eM/dk/wPvT7e4W6XzIgVmT5Xjbgj2NW6qXtmZHFxbv5Vyo4bsw/ut6j+VUnfcCyjB13D/9VOqja3XmlmKGOZOJ4T1HuPX696vAggEcg0mrAFFFFIAooooAKKKKACiiigAooooAKKKKACqtv55VpI9mxzuVWzwDUtxIVAROZH+6PT3p8SCONUHRQBTGRec8bYnUAHoy5IpG/wBIkQBSYlOSSOG9BViii4XCiiikIKKKKACiiigAooooAKKKKAIbzHlBv4lIK/Wph0qCMedJ5rfdU4Rf61PTYwoopsjrGhZugpCHUVCGuGG4RRgejPz/ACo82XvbSH6MuP507DscbRRRXeQFFFFABSMQqlj0FLUF0x4jXqf8/wCfxoAahyxkfoDnHv2H+e9JIX+4pxK/3m/uClHUKvO3pnue7GkjUO2Bkg9Sf7v/ANf+VMCS3RcBlGEAwg/rU1FB6UgKepTKoCN90Dc+PTsPxNPsIWRDLL/rZPmb29qseHdNXWL2S5n3fZ42zx/E38I+gHP4iuqXTrC1RpTCG2jOXOaidVR90aRzVlp82pXyR4K28WHkY9z2A9a7KNFjRUUYVRgCoNORlg8xxh5TvYemeg/KrNc1SbkxhRRRWYBRRRQAVDd/dj/66CpqgvOI1bGQrBj9KaGiegkAEkgAdzUKTecoaBdynozcCnCHJDSN5h7Z6D8KBCeYz8Qrkf3jwP8A69KsQyGkO9vfoPoKkopAFFFFABRRRQAUUUUAFQXOTJEhYhGyGxxk9h/Op6ZNGJEKnjuCOx9aECHKAqhVAAHQUtQpI6OI5lGTwrjof8DU1ADJk8yF4wdpZSM+lcnNYXkUnlm3kbngqMg119FXCbiBxdxDLbyGOZCjehqOum12x+0w+crAPGD17iudmhlhOJI3Q+4rphNSQNEdFKAT0BP0FIeDyCPrWggooooEFFFFABRRRQAUUUUAFFFSx29xIMpBI30Wi4yKipJYZov9ZE6fUVHRcAooooERmPBzGdh9Ox/CjzNvEo2+46f/AFqkooAKRlDDBpnl7TmNtnt2/KgSbTiRdp9e1AAGKHbJyOzf40112Y5wP4T/AHf/AK1THkdiKjIMY/vJ6dxQBFt2sZEyh/5aKOn1xUN1ASu9VAYdCOVI9ParBG3DKw2/wt6ex9qWNtp2nhc4wf4T6UwMJi1p86qz2zfeTPKe4/zirLFZwsySZYDG4fxD0PvV+5tYySfuq/XHY+tZE1rPZTE8hB/GoypX/aH9atNMRqWlx58f/TaIcj+8PX/PerKMPP3Do65/KsL7T5cvnQkeYgyVPp7eorTtbmOZI5Yz8pbgH+EnqKTiCZbk5miA5OTx+FdVpduthZb3XMsnUDqT2FYeh232rVvvFRDHk/UniuiiZjftHMwYooKEDHXr+NctaXQtIngjZSZJDmRuvt7CpaKa8iRjLsF+tcwDqCQBk8CofOd/9TGSP7zcD/69RSxkSxNM5kBYggj5c9uKdh2JTOX4gTf/ALR4X/69HkFzmdt/+z0X8qmoouAAYHHFFFFIQUUUUAFFFFAEETCOeSNuNx3Lnv61PTZEWRSrqCDUdq/y+W7fvE4Oev1pjJqKKKQgooooAq39oZis0LeVcx/cf1/2T6iotPug5aN18p1O2SM/wN/gexq/VLUrNpsXFvhblBhc9HX+6fb+VUn0Yi7RVPS7xbmMqcrInDK33gfQ+9XKTVhhRRRSAKKKKACiiigAooooAKKKKAIYvmuZWP8ADhR+Wf61NUMXzXUzdMYX9M/1qamxsKKKKQgooooAKKKKACiiigAoopGYKpZjgDqaAI7mR41UqFwTglugpN846wq3urUjzeYhWOF3yO4wPzqSFSkSqxyQKYxLZGSLDYySSQO1SUUUhBTJkEkTKfTj60+igCO3YvCrHrjmpKhs+Iih+8hINTUMGcPRRRXoEhRRRQAVS37naX1OE+nr/nuanvZNkBA+8x2io7NN37w/dHCf400Asn7uIL/E3Bx2Hp/n1qaJNq8/ePJqKL99O0h+6pwv+f8AParFDAKZOpeMoM5b5fl6/h70+tWzsVXV7e3Y7jFH583oGPCD+dRKXKM19GsksNOit1UAgZbHcnrUOr3tnHNDYTXUEcs2XKPIAfLXljjrjjrWlXLa54D8P6x4st/E97FOdQggMCFZcJtOeq+vJrki03eRtSjTbftG1o9lfXobX9saQE3f2pY7QM589cYC7vX+7z9Oajg8Q6DPu8nW9Nk2J5jbLpDhc43HnpnvXON8MfC+CIUu7YYwohnK7c43Y/3sAHOeOBinn4beHWL75NRdHcu6PdsQxznn3Hr1xwSa05aPd/cY6nRXOu6LbOqXGr2ELMcKHuUUk+gyfY/lUtlq2l3qRvZ6jZ3KyHCGKZWDHrxg81zCfD3RLURNFfalCY5PMZjcA+Y2CuWyOeD06H0qfQvB+k6VeQ3lrJqFzcQklXmnJXBBGMHjAB4wKTjSto2Gp1lNeRE+82Ceg6k/hUbLKVLSPgAZwn+NRwrLsDRpEm4ZySSfx9aysMe0rMcZWIernn8qVFhyGLiRvUnNLFBGi4Kqzd2IGSacYYW6xRn6qKAI7fAmmReVDZ/E9anpEVUXaqhR6AYpaQBRRRQAUUUUAFFFFABRRRQAUUUUAR3CGRPlIDAgjPrSJN8wjkUxuegPQ/Q1LTJ4/MiZe/VT6HtTGPoNMgfzIVf1HNRHNw7L0iU4I7sf8KLCCSRp4njiQkMCu8nA+vvU21dgVgCAO4pw4GKKQDRHGOiKPoKbJDDIu2SJGHuKkooAyrnQ7aQ7omaI+g5FZOo6bNZAOzK8ZOAw45rq6qatatd2ZjQ4cEMue5rWFRp6sDkqKkmhmhYrLGyEeoqPNddxBRRRQIKt6dYTXr/L8sYPzOaqV0nhuVWsPLHDIxz+PNZ1JOMboaLFnptrbAbYw7/3m5NXKKK5G29xiOqupV1DKeoIrn9Q0WVZC9oA6H+HOCK6GinGbjsBxz2d2n3raUe+01CQQcEEH3rt6q6jDHcRpC6g72xnHI71sq76oLHI0VszaDICfJnUj0YVXfRb5eio30atVUi+orGdQeRVqXT72MZa3fHqOaqnIOCCD6GqTT2CxH5ZXmNtvt1FHmbeJF2e/b86koNMRGydWTHPUHoaiOOR0xxg9h6H296uQ6fdSc28MgH0+Wpm0m+IHmwBD2bdwKXPFdR2ZQjYH92/05/lSEMpC9XXlf8AaHpT72zurMZuIWEfaReQKjR/MARmw/VW9apNPYRSv9Jt7wCa3c20udwZRxn3H+FctqV5qXhmWW51C2kawzmWeFdyAf3iByv5V28bbXOeAThh6H/69W4NPj1VmsbiFZbeRSJkcZUp3BFUqnKtdhxUXJc2xW8NeLtAg0CHXRPLPbX5do5IYWcKqdQ3GVx71uWPiHRrvRb3WGlYWcDnzXaM5TGOw/pVqDwzoMGlQ6XDpdvFZwqyxwoCoUN1xj19ar6f4X0JbR42sTLFMwMsU80kqOQeCVdiCfc1xuVOWuppU5ed+z+Hpfe3mU/+E00FfIWPVGKzdN0DHZwTgnHBIGea6Kx8ia3juoiziVQyu45IP8qzh4T8OCCSEaPaiORtzrt4Y8f4CtPe2fKgQYTgk9B7VE3B/CQrk9QXxVbcsWVSOQSe4pfLlP3rg/8AAVAp0cKK285d/wC83JqBjVurcqD58fT+8KlVlYblYEeoNLUTwKW3Rkxv6r3+o70AS0VAJmj4nXA/vjp+PpU45FIQUUUUAFFFFABTJYkkxuHI6EcEU+igCBvOhUtuEqjkgj5sfWplYMoZeQelLUFl/qdw+6WJUegzxTGT0UUUhBRRRQBmarbSxyjUbMZmQfvE/wCei/41dsrmK7tkuITlWH4g9wfepqx5v+JRqAmUYsbpwJMf8snPQ/Q1S1VhGxRRRUjCiiigAooooAKKKKACiiigCFPku3Xs4DfiOD/SpqgnOy4jkIbbtYEgZx0qSOWOT7jAn070xj6KKKQgooooAKKKKACiikd1RSzHAFAC1Decw7fVgD+dAkmf7kQUdi5/pTGMspSNoyu1ss3bj0poZZooopCCiiigAooooAikibzPMiYKxGGBGQaaWuhxiE++4j9KfcOY4WZfvdB9aYtrDgb4w7d2YZJpjOOooorvICiq+pfaBp9wbNttwIyYjtDfNjjg1xV1rfjGxhu557aN4rZGZnmRIkI2/KQ3AHzEcEnPTirjBy6grt2SOtuibjUFt1Jwq/MR2z1/TH51Zum8q32x8M2EQe5rzvSdW8b/AGePUPsKv9p2NKXjUAbt3A4BwAF79+/bb8OX+uz6+sWssiwxWwbKhdolPUEhR0GPz71pKk11WgrnWwxiOJUXsKfRADOxWAGUgbjsGePwqPzf7scjfhj+eKwGPaQQqZmBIjG4gDJwOazfDnxP0K906XXPsmoQpcX/ANlCTRBXRVUfN1OVH6Zq+WlPSMAepb+ldRpNrIdNiWZYVOwjCxDoexzWdRxS95G0ZQ9nKLj72lnfbvp1ucy/xK02OFTJauJmR32LICEwoZQzdiwIA6jNLb/Ea0l1uz0v+y7gSXDFGYOrKpDBTgjgjJznI4/KusXStPWF4fskBifl4/LUKx9wBg1NFZWcKqsVpBGqgBQsYAAHSsuel/L+JlqO81m/1cTn3b5R+vP6UbZm+9IEHog/qf8AAVLQSB1IFYDI1hjU7tuW9WOT+Zp7Mq/eYD6mmPNEgy0ij2zyajgiDbpJIxuY5G4ZIFMLCyzBgY4h5jEdjwPrUsS7Y1X0GKUAKMKAB7UtIAooooAKKKKACiiigAooooAKKKKACiiigAooooAKKKKAIbb5Xmj9Hz+fNFp8weQdGckfT1qMK808hVtkf3W/vEj+VWVUKoVRgDoKbGxaKKKQgooooAKKKKAAgHqAajkhhkGHiRh7qKkooAzLvRbWUExAwv7dPyrBvbSa0k2TL9GHQ12NNkjSRdsihl9CM1rCq4gcTW54XikBlmIIQgAe5rRGm2IbcLZM1aUBQFUAAdAKqdXmVkAtFFFYAFFFFABUNx/rYPXf/Q1NUK83r57IMe2Sc00NE1FFFIQVDcWtvcDE0Kv7kc/nU1FAGPNoMDNmKZ4x6EbqmsNHgtpPMdjK46ZGAPwrSoq3Ula1wCiiioAiaBedh2Z6jGVP1FZlxpdsrl/skS85IC/KT6j+6f0rYqjYX/2i6mt3UKyMdvuKqLfQCoiWdx+5lt4vMHAygG72Poant4YbUboY9jKfm9WX/wCtVi8sLe5X5lKN2ZeCKzJ/t+n4M0bXUA/5axrllHoy9SPcVSdwvY2bh9sJZeSeF9yaWFPLiVfQViQa9o7qIpNUskNuDJMHnUGNB/EwJ4Hua0INZ0eeCW4g1Wxlhhx5siXCFY89NxBwPxqXF9htNbl6oZIfmMkJ2P39G+tQ2mq6beCU2V/bXfkv5coglWQo/wDdO0nB9qmaWVhhIHDHoWwAP1pWaEh8MnmLyNrA4ZfQ0+mQxiNepZjyzHuafSAKKKKAA8ioTC0fNu23/YP3T/hU1FAEcUys2xgUkHVT/T1qSmSxpIuGH0PcVHvkg/1uXj/vgcj6/wCNMZPRQCCMg5FFIQUUUUAFQR/up/LB+RwWUehHX8Oac8rbzHGm9h15wBUU8iFcTHyJF+ZWJ4/A96aGi1RWU+uW6xnCs8g9BwT9aiXXk8v5rdt/oDxVezl2EbVFUtL1GO9Vht2SL1XPb1q7UtNOzAKZcQxzwvDKoZHGCKfRSAy9Emlikk0u6YtNb/6tz/y0j7H69jWpWbr0MohS+tR+/tjvx/fT+Jfyq7Z3Ed1bR3ERyjjIqpa6iJaKKKkYUUUUAFFFFABRRRQAVXvAvyYH70sNhHX3/CpJpPLwANzt91fWkhiKsZJDukPU9gPQU0MlooopCCiiigApsriONnPQDNOqO5XfbyL6qaAGqk0g3SSFPRU7fU0eRkjfJI4ByASOtSQtviVvUA06ncYUUUUhBRRRQAUUUUAFFFQXEy7GjRt0h42ryR/hQAk0iysqR/OQ4yQOBj3qxTYl2Rqo7DFOpgcPRRRXeSFYnjjTdJ1Twvew60kr2MUZnk8psOAnPH5Vt02aOOaF4ZkV43Uq6sMhgeoNNOzLp1J05KcHZrZnHya9odl4aW1sYrqyQILKAxwkyRkou0jucB1NZ3gvX7fQdCfT7691PVp4LmVZrh4iSpG4kZJycbGPr+ldpdaLpN1K8tzp1tLI4CszJkkAgj+Q/KnDSdLVGRdPtgrZ3ARjnOQc/wDfTfma15qdti/rFVwlBvRu701v67mS3jTTLeISlLyOX5SIhGQ+1mChvoSwGaavjTSpN/lRXkskcnlyoIvmQlivOe2R1rW/sTSWg+zf2bbtGVCbNmeA24D8+frXQ6N4T0uFElnsLcMANqBBwAdwz68kn8azlUpRV2jGzOY03xVoP9orHePPGgXflo+MbA/Ptg5r0DQ9Ts9Y0qDUrF99vMuVz1HYg+hB4qvF4b0COLy49HslTOceSK0LW2t7WLyraGOGPJOxFCjJ68CuOrOEtkNXJabJIkYy7Y9PU0yZ33rFHgMwJyegFLHCqHccu/dm61kUNDTycqBEv+0Mk/hQsG59822VsYHy8CpqKLhcasca/dRV+gp1FFIQUUUUAFFFFABRRRQAUUUUAFFFFABRRRQAUUUUAFFFFABRRRQBBL+5mEo+65Cv9ex/pU9Q3nMQQdXYAfz/AKVNTGFFFFIQUUUUAFFFFABRRRQAUUUUAFFFFABRRRQAUUUUAFQvxeR+6Nn8xU1Qv/x9x/7rf0oQE1FFFABRRRQAUUUUAFFFFABXNaiWsdb85eASG+oPWulrN16zNzbiSMZkj6D1HpV02k9QNCN1kjV1OQwyKdWN4cvNyG0kPzLymfT0rTvpfJtJZPRTilKLTsBxuofD3w7rGv6h4h2zx395A1q8kcuBt4yQCDhuOvI9qcvgPTVS8hnu9ZeG+dXuoxMuJiowMsqhhx6EV0nhw504Z67jWlWjqzj7tzSrVnVa53eysvTsZGgaPDpcTRwmbyzIZAJXDNkgDk/QfX3rXoorJtt3ZmFFFFIAooooAKKKKACiiigCAxNEd0HTvGen4elKLiPo+6M+jCpqKYxnnQ/89U/76FJLKFiZ1w3oB3PanGOP+4v5UxraBvvRIfwo0DQW3j8uMA8seWPqaoeI4mksN6/wNkj2q6YNvzQsUYdicqfYikeQvGY5beT5hhgACKadncDjqKkuYmhneJgRtPcY4qOu5O5JLazPbTpNH1U9PUeldfbzJPAk0ZyrDIri62vDV1tdrVjwfmT+orGtG6uNG9RRRXKAVjab/wAS3VpdNPEEuZbf0Hqv4Vs1meI7d3shdQ/6+1bzUI7gfeH5fyqo9hM06KhsrhLq0juI/uuoNTVIwooooAKKKKACiiigCG4jkJEkJAkUHGehHpTIpLiRchYsg4IJIINWahlV0k86Nd3GHX1Ht700NC75x1hDf7rf40eZL/z7t/30KdFIkgyjZ9R3H1p9AEO+c9IQv+83+FH+knvEn0yf8KmooEReXMfvXBH+4oH880fZ4z98u/8AvMcfl0qWii47gAAMAYFFFFIQUUUUAFFFFABRRUc0mzaqqWdugHFACzv5cTP6Dj60lunlwqvfHP1pvlyyFTKyhQc7VHf3NTUxhRRRSEcPRRRXoEhRRRQAoBJAAJJ7CtC30tnUNNcJHnsBk1f8OWarF9qkX534TPYVsYrnnVd7IozLCzsLUhw/mSf3m7fSr32iH/noKlxRisG77jIvtEP/AD0FH2iH/noKlxRgelIRXEiSXaFHVhsboc9xViqsyst8kkaAtsIYZxkZFTRTJJkDIYdVPBFNjZJRRRSEFFFFABRRRQAUUUUAFFFFABRRRQAUUUUAFFFFABRRRQAUUUUAFFFFAEF7jyh/e3Db65zU46VDP8s8L9slfz//AFVNTGFFFFIQUUUUAFFFFABRRRQAUUUUAFFFFABRRRQAUUUUAFQv/wAfcf8Aut/Spqhf/j7j/wB1v6UATUUUUAFFFFABRRRQAUUUUAFFFFAGDr1r9nkS9tzsbdzj19aq32qS3dqsLIF5+cg9a39Stvtdo0OcN1U+9clIjRyNG67WU4IrppWktd0DZd0jUHs5AjHMLH5h6e9dQrBlDKcg9DXEVr6FqXlEWs7fuyfkY/w+1FWnfVAjoaKKK5gCiiigAooooAKKKKACiiigAooooAKKKKACiiigDC8SWjbxdIuVxh8dvesSu3YBgVYAg9Qa5/V9JMO6e2BMfVk7r/8AWropVPssDIp0UjRSLJG21lOQabRXQI6C11yFlAuEZG7leRWpbzw3Cb4ZFce1cXUtrcS20okhbDD8j9awlRXQdzs6KzLLWbaYBZv3L+/Q/jWkjK43IwYeoNc7i1uBj6B/ol5eaS33Ym8yHPdG5/StmsbXP9E1XTtSHCmT7NMf9l/u/k38615ZI4k3SOqL6k4qpa2YkOoqgdXsA23zifcKcVdikjlQSRsGU9CKlprcY6iiikAUUUUAFFFFAEcsKSfNja/ZhwRRbOXhVm+90P1HWpKgQmCTY3MbsdrehPY0xk9FFFIQUUUUAFFFFABRRQeBmgBHZUUsxAA71ELmH+J9n+8Nv86SJTMwmk+6PuL6e9TkA9QDTGQi4TGSsgB6HYeaSINJKZmUqMYQHrj1qeigQUUUUgCiiigDh6KKK9AkKvaVp8l5JubKwg/M3r7Cm6VZG9uNpyI15c/0rqoo0ijWONQqqMACsatTl0RSFRVRAijCgYApaKK5QCiqtvDG6MzLk725yfU1L9nh/un/AL6NMZLRUX2eL0f/AL7P+NH2eL0f/vs/40hCP/x+R/7h/pT5Ykk+8OR0I4IojhjRtyrzjGSSafTGQb5Yf9YDIn99RyPqP8KmRlZQysCD0IpaheHDF4W8tj19D9RQBNRUKTfMElXy27eh+hqakIKKKKACiiigAooooAKKKKACiiigAooooAKKKKACiiigAooooAry5nkMI4RCCx7k9QBViobhSp8+P7yj5h/eFSowZQy9CM0xi0UUUhBRRRQAUUUUAFFFFABRRRQAUUUUAFFFFABRRRQAVC//AB9x/wC639KmqF/+PuP/AHW/pQBNRRRQAUUUUAFFFFABRRRQAUUUUAFc54kt2juhcAfJIMH2NdHUV3AlzbtDIOGH5H1q4S5XcDjKKkuYXt53hkGGU/nUddqdxHQ6Bf8Amp9mmb51Hyk9xWvXExu0ciyIcMpyDXXafcrdWqTL1PDD0NctWFndDLFFFFYgFFFFABRRRQAUUUUAFFFFABRRRQAUUUUAFFFFAHKazAlvfusfCnDY9M1SrT8Q27RXpm/gk6H0PpVnQdOikt/tFwgfd90HoB611qaUEwsYdFWtWgS3v5Io+FGCB6ZFVa0TuriCnxSSRHMcjp9DimqMsB6muIbxzNHp81w+kl3WESRrGWIkbK5j5H3wGyR7VcabnsK9jttZudQvNHubRZyXeM+WSAcOOVP5gVHZ38mp6fbXkkjN5sSuMnpkVyNl43knmgibSZgZJBG0iq2wOZQgGSP7uX+grb+E+oR69e6tYvpd9Zw6XcsqNPHtSUMzbQv0A6e4onT9nFto1p0p1IynFaR3+exssjqiuysFb7pI61reGJyJpLcn5WG4D371Y8TRD7HE6jARtvHYEf8A1qxLWeS2nWaPG5fXvWF/aQI2OzorGh16Mj99Ayn1U5FWY9YsW6ylP95SK53CS6AaFFV0vrN/u3MZ/wCBYqZZI2+66t9DmpswHUUVDdZOyPOA7YJ9sZpAHnM5xCm//aJwv/16RopZMebIu0EHCr6H3qZQFAVQAB0FLTuMKKgmvLWFtsk6K3oTUqOsi7kYMPUHNKwh1FBOBzVWXUbKN9j3CZ9uaaTYFqikRldAyMGU9CKWkAUUUUAV3Vrcb42zHnlD2+lWKZMnmRMnqKbbyb0w3Drww9DTGS0UUUhBRRRQAUUUUAcPRRVzSbJry5AOfKXlz/Su9uyuxGz4cgaKxMjDBkbcPpWnSKAqhVGAOgpa4ZO7uMKKKKQENp/qm/32/wDQjU1Q2n+qb/fb/wBCNTU2NhRRRSEFFFFABVePzpHk/fFdrYwFFWKhh4uJl9w35j/61NDB4ZHUq024HsUFNSOaBflczJ/dPUfQ1YoouFxkUqSA7TyOoPBFPqOWFZDu5Vx0YdaZ5jxcTjK/3x0/H0oAnooBBGRyKKQgooooAKKKKACiiigAooooAKKKKACiiigAooooARwSpA6kVDayJ5SxkhXUYZT1FT0140f76K31GaAHA56c0VEbdQcxs0Z/2Tx+VEDsS0chy6HrjqOxpjJaKKKQgooooAKKKKACiiigAooooAKKKKACiiigAqF/+PuP/db+lTVC/wDx9x/7rf0oAmooooAKKKKACiiigAooooAKKKKACiiigDG8TW26JbpR8y/K30rArtpY1ljaNxlWGCK5C+g+zXckOchTwfaumjLSwMgra8MXCq0luxwSdy+9YtKrMjBkYqwOQR2rWceZWEjt6Kx9K1gSssN1hXPCv2P1rYrjlFxdmMKKKKkAooooAKKKKACiiigAooooAKKKKACiiigCO6gjuIWilXKn9PeorIpDClsxCtGu3B7j1FWaR0Vxh1DD0IzTuM4+/n+0Xks3Ynj6VBWnrGnSQ3O6FC8ch+UKMkH0qS10OaRA00giz/CBk11qcVFCsZFJtXj5V45HFbbaA+fluh+KVNBoMSkGaZn9lGBR7aIrGPptk13OIkUCMHLkDgD/ABrqnC21viJFAGAB074p8EMUEYjiQIo7Co7k+YRAvLEhmP8AdAP/ANauec+dlIr6pBPcWUqsyDA3BVGcke5rlq7iuf1bSZFkaa1Xeh5KDqPpV0ZpaMT1MeilYFSVYEEdQRzSV0iClBI6Ej8aSigCeO7uoxhLiVR6bjTzqF6SpNwxKnIzVWip5V2C7Lh1O/8A+fhvyFMa/vWHNzL+DYqtRRyx7BdgeSSeSeppVZl+6xH0NJRVAOaSRvvOx+pptFFAG1oOoxxxi1mO3n5G7fSt6uHrrtPu4Li3TbKpfaMqTzmuWtC2qGWqKZNJ5aZxlicKPU0wLc9d8efTbxWIE1QXK7cTr95fvf7Qpdtw3WVF/wB1f8aRoZJBtklyncKMZpjJwcgGigUUhBRRRQAUUUUAcVDG80qxRjLMcCutsLVLS2WJOT1Y+prP8OWeyI3cg+Z+E9h61sVtVnd2AKKKKxAKhafcdsKmQ+o6D8aL3/UY7FlB+mRUygKMAAD0FMZHboY49rEE5JOPUnNSUUUhBRRRQAUUUUAFQr8t43+0g/Spqhfi7jb1UrTQ0TUUUUhBRRRQBCYWjJaAhfVD90/4Uscys2xgUf8Aun+nrUtNkjSRdrrn+lMY6ioMyw9cyx+v8Q/xqWN1kXcjBh6ikIdRRRQAUUUUAFFFFABRRRQAUUUUAFFFFABRTZJEjXc7ACoszTdMxJ6n7x/woAfLMqHbyz9lXrUYimeTzWfyzjG1Rnj3qWKNIxhFxnqe5p9O4yLbcDpMh9in/wBekEzIwWZAuejA5X/61TUjKGUqwBB6g0XAWoWuF3FYgZGHUL0H1NILc42vK7IOi9OPf1otlCzTqoAG4YA/3RQAYuvvboyf7mOPzpyTru2yAxt6N3+hqWkdVZdrKCPQ0ALRUPlSR/6l+P7j8j8D2pUnXcEkUxv6N3+h70WES0UUUgCiiigAooooAKhf/j7j/wB1v6VNUL/8fcf+639KAJqKKKACiiigAooooAKKKbJIka7nYAUAOopkc0chIVsEdQwIP5Gnbh6igBaKBUbzxoxXlmHZVJP6UAOeSNPvuq/U1y2sq/29pGUqJBuXPpXSwR5zJIo3sc8849BTb6zhvItkq8j7rDqK0hJRYzj6Kualp81k2W+eM9HA/nVOutNNXRIV02iXy3MAikYecgwR6j1rmamsWZL2FlODvFRUhzIEdlRRRXGMKKKKACiiigAooooAKKKKACiiigAooooAKKKKAI54zIg2nDqdyn3ohlEmQRtcfeU9RUlMkijkxvUEjvTAfRUP2df4ZJR9HNL5Una4k/IH+lADp5PLiZ8ZPYep7UkEflpycseWPqajeGZmUmZTtORlO9SQyMxZJAA69cdCPUUDJKKKKQhksMMo/eRI/wDvKDWbqmkwNbM9tEElXkAdD7Vq0VSk1sBw9Fb+raP5sjT27KpPLKeAfcVgV2QmpLQTQUUUVQgooooAKKKKACiiigAooooGaGmai8E6faGaSLp8xzt9xXToyuoZSCp6EVxFXbC5v4Rttt7p/d27hWFSnfVDvc6uisDOuXRA+eIeuNuP61uxKyxqrNuYAZPqawlG3UB1FFFSAUUUUAFFFFACIqogVRgAYApai+zwf88xR9nh/wCeYpgS0VF9nh/55ij7PD/zzFACXn+pH++v/oQqaovs8OQfLHByKloAKKKKQBRRRQAUUUUAFQ3HEkLej/zFTVDef6tT6Op/WmhomooopCCiiigAooooAKikh+YyRt5b+o6H6ipaKAIUmKsEmXYx6H+E/Q1NSMqspVgCD1BqD5rdgCSYTxz1U/4UxliiiikIKKKKACiiigAooqOWYK2xRvkPRR/X0oAkJAGSQAO5qAyvJxAvH99un4etKIS5DTtvPZR90f41NTGRRwqrb2Jd/wC83b6elS0UUhBRRRQAUUUUAFQKdl2wbjzACp9SO1T1FdjNux7qNw+opoaJaKRTuUMOQRS0hBSOqupVlDA9iKWigCHypI/9S+R/cfkfgaVJ13BJAY39G6H6GpaRlVlKsoYHsRTGLRUPlSR/6l8r/cc5H4HqKVJ13bZAY29G7/Q96LAS0UUUhBVedFkuogwyNrf0qxUL/wDH3H/ut/SmhoX7ND/c/U0fZof7n6mpaKLhdkX2aH+5+po+zQ/3P1NS0UXC7Ivs0P8Ac/U0fZof7n6mpaKLhdkX2aH+5+ppUhiRtyoM9j1qSilcVxrxxyY8yNGx0yM0z7Pb/wDPCL/vgVLRQBD5G05gbyvUAcH8KfDH5akZ3EnJPqafRRcLhRRRQAyeJJomikUFWGDXGzxmGd4j/CxFdrXLa9H5epyf7QDVvQetg6FCnwNsnjbsGBP50yiukR26nKgjoRS1naFeLcWojZv3sYwR6j1rRrgas7DCiiikAUUUUAFFFFABRRRQAUUUUAFFFFABRRRQAUUUUAFFFFABUI+a8Yj+FACffP8An86mNQ2nMZkPWQlvw7fpimMmooopCCiiqerXi2lszKw808IP600ruwFPX9QEaG1iPzsPnI/hHpXP0rMzMWYksTkk96SuyEOVWE2FFFFWIKKKKACiiigAooooAKKKKACtDR9QNnJskyYWPP8Asn1rPopSSkrMZ26MroGUgqeQRS1yumalJZttOXhPVfT6V0dreW9ym6KVT6jOCK45wcRk9YGs3d1HqaRq7JGpGAD9761qXuoW1qh3OGfsink1y93cSXNw00n3j09hV0oNu49jsxyBRVPR7lrqxWRhhh8p98VcrJqzsIKKKKQGP4dvZJg1tL82xcq3fHpWxWB4WUefO3cKMVv1pVSUnYAooorMAooooAKKKKACiiigAooooAKiuxm2k+lS02QZjYexoQIVTlQfalqO1ObaP12ipKACiiigAooooAKKKKACkdQylWGQetLRQBAouI12gLIB0JODinLOu4K6tGx6Bh1/HpUtNkRZEKsMg9aYx1FRWrMYyrHLISpPrStPCvWRc+gOTSsIkoqHznb/AFcLH3bgUGKSTiZxt7oo6/U07AI0jSnbB93vJ2/D1qSKNYx8vU9Sepp4AUAAYHpRSAKKKKACiiigAooooAKKKKACg0VFd/8AHrLjg7D/ACoASyH+jKegOWA9AegqakQYQD2paACiiigAooooAKR1V12soYehFLRQBD5Ukf8AqXyP7j9PwPalSddwSQGNz0Dd/oe9S0jqrqVZQwPUEUxkbSt5rRpEWwAScgU1fMa4V2j2Kqkdc+lJboI7mVVJxhcZOcVYoAKKKKQgooooAKKKKACiiigAooooAKKKKACiiigArnPEw/01D6pXR1heKYjmGbtyprSk/eAxKKKK7CR0UkkUgkjYow6EVv6Vq4mYQ3OFkP3WHRq56ionBSGmdxRWfoV4bq02yHMkfB9/etCuNqzsMKKKKQBRRRQAUUUUAFFFFABRRRQAUUUUAFFIzKoyzBR6k4qI3Cn/AFavIf8AZHH50ATUVD/pD/3Ih7/MaPs6t/rWaX2Y8fl0pjGzyLKphjbcWO1iOQo75qwBgYFIAFGFAA9AKWkIKKKKAMbXdRmt5hb27BTtyzY/SsKR3kcvIzOx6kmreuEnVZs+38qpV2U4pRQmFFFFaCCiiigAooooAKKKKACiiigAooooAKKKKACgcHjg0UUDCg9KKKAOu0mEQ6fEvcrk/jVqqmkSebp0Ld9uDVuuCW4wooopAclpV0bW8V/4W+Vh7V1oriY13SKvqwFdsOgreutUHQKKKKwAKKKKACiiigAooooAKKKKACiiigCGz/1H0Yj9amqG1+9MOwkNTU2NhRRRSEFFFFABRRRQAUUUUAFFFFAETW8LOWZASfXpTIlVbtwqgfKOgqxUKf8AH4/+6KYyaiiikIKKKKACiiigAooooAKKKKACiiigAqK7/wCPWX/dNS1Fef8AHtJ9KENEi/dH0paB0FFAgooooAKKKKACiiigAooooAhj/wCPuX/dX+tTVDH/AMfcv+6v9amoGwooooEFFFFABRRRQAUUUUAFFFFABRRRQAUUUUAFRXdvHdW7QydD39DUtFAHJ6hp81m2W+eM9HH9ap11Wty+Tp7nYrbvlwa5WuylJyWomFFFFaCLek3X2S8VmPyN8r/T1rrQcgEcg1w9dF4cuJJIPJc7go+U98elc9aH2ika1FFFc4BRRRQAUUUUAFFFYev380cptYzsXGWYHk1UYuTsBb1HVoLUmOP97J3APA+pqh/b0/8Azwj/ADNY9FdKoxQrmudeuf8AnjF+tQzazfSDCskf+6v+NZ1A5IHqcVXs4roF2WIbm4N3HKWeZw3QnOfauqVrhxlUSMdg3J/SoNLsIbWIMo3SEcuetXa5qk03oiiLFz/z0i/74P8AjRtuP+esQ+kZ/wAalorO4iHyN3+skkk9icD8hTYwIJ/LUYjflfY9x/X86sVFdrmBj0Kjcp9CKYyRmCqWY4AGSa5u91i5llYQP5cfbA5Pvmm3esT3Vu0PlrGG+8QeorOrop0rayE9B0jvI5eRizHqSeTTaKK3EFFFFAgooooAKKKKACiiigAooooAKKKKACiiigAooooAKKKKAOh8MSbrSSP+6/8AOteub8NSMt80f8LLz+FdJXHVVpMoKKKKzA/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4016" y="6273800"/>
            <a:ext cx="690442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0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Csoportba foglalás 4"/>
          <p:cNvGrpSpPr/>
          <p:nvPr/>
        </p:nvGrpSpPr>
        <p:grpSpPr>
          <a:xfrm>
            <a:off x="-38100" y="0"/>
            <a:ext cx="12230100" cy="6858000"/>
            <a:chOff x="-38100" y="0"/>
            <a:chExt cx="12230100" cy="6858000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DAEAB5FB-5301-4CA7-B071-7A13BE8BEE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53" r="52750"/>
            <a:stretch/>
          </p:blipFill>
          <p:spPr>
            <a:xfrm flipH="1">
              <a:off x="-38100" y="0"/>
              <a:ext cx="5019704" cy="6858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AEAB5FB-5301-4CA7-B071-7A13BE8BEE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53" r="27891"/>
            <a:stretch/>
          </p:blipFill>
          <p:spPr>
            <a:xfrm>
              <a:off x="4610100" y="0"/>
              <a:ext cx="7581900" cy="6858000"/>
            </a:xfrm>
            <a:prstGeom prst="rect">
              <a:avLst/>
            </a:prstGeom>
          </p:spPr>
        </p:pic>
      </p:grpSp>
      <p:sp>
        <p:nvSpPr>
          <p:cNvPr id="3" name="Ellipszis 2"/>
          <p:cNvSpPr/>
          <p:nvPr/>
        </p:nvSpPr>
        <p:spPr>
          <a:xfrm>
            <a:off x="-2133542" y="438150"/>
            <a:ext cx="8001000" cy="8001000"/>
          </a:xfrm>
          <a:prstGeom prst="ellipse">
            <a:avLst/>
          </a:prstGeom>
          <a:solidFill>
            <a:schemeClr val="bg1"/>
          </a:solidFill>
          <a:ln w="787400">
            <a:gradFill>
              <a:gsLst>
                <a:gs pos="61000">
                  <a:srgbClr val="C6007E"/>
                </a:gs>
                <a:gs pos="71000">
                  <a:srgbClr val="06038D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9629804" y="647683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685E6D-A074-4EE5-8428-81F2142190BD}" type="slidenum">
              <a:rPr lang="hu-HU" smtClean="0"/>
              <a:pPr/>
              <a:t>4</a:t>
            </a:fld>
            <a:endParaRPr lang="hu-HU"/>
          </a:p>
        </p:txBody>
      </p:sp>
      <p:sp>
        <p:nvSpPr>
          <p:cNvPr id="14" name="Tartalom helye 6"/>
          <p:cNvSpPr txBox="1">
            <a:spLocks/>
          </p:cNvSpPr>
          <p:nvPr/>
        </p:nvSpPr>
        <p:spPr>
          <a:xfrm>
            <a:off x="693538" y="3143596"/>
            <a:ext cx="6612166" cy="3714404"/>
          </a:xfrm>
          <a:prstGeom prst="rect">
            <a:avLst/>
          </a:prstGeom>
        </p:spPr>
        <p:txBody>
          <a:bodyPr vert="horz" lIns="91440" tIns="36000" rIns="91440" bIns="3600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1430338" algn="l"/>
                <a:tab pos="4214813" algn="l"/>
              </a:tabLst>
              <a:defRPr/>
            </a:pPr>
            <a:r>
              <a:rPr lang="en-US" sz="2000" b="1" kern="0" dirty="0">
                <a:solidFill>
                  <a:srgbClr val="06038D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Short company intro</a:t>
            </a:r>
          </a:p>
          <a:p>
            <a:pPr marL="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1430338" algn="l"/>
                <a:tab pos="4214813" algn="l"/>
              </a:tabLst>
              <a:defRPr/>
            </a:pPr>
            <a:r>
              <a:rPr lang="en-US" sz="2000" b="1" kern="0" dirty="0">
                <a:solidFill>
                  <a:srgbClr val="06038D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English proficiency test</a:t>
            </a:r>
          </a:p>
          <a:p>
            <a:pPr marL="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1430338" algn="l"/>
                <a:tab pos="4214813" algn="l"/>
              </a:tabLst>
              <a:defRPr/>
            </a:pPr>
            <a:r>
              <a:rPr lang="en-US" sz="2000" b="1" kern="0" dirty="0">
                <a:solidFill>
                  <a:srgbClr val="06038D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Personal introduction</a:t>
            </a:r>
            <a:r>
              <a:rPr lang="hu-HU" sz="2000" b="1" kern="0" dirty="0">
                <a:solidFill>
                  <a:srgbClr val="06038D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s</a:t>
            </a:r>
            <a:endParaRPr lang="en-US" sz="2000" b="1" kern="0" dirty="0">
              <a:solidFill>
                <a:srgbClr val="06038D"/>
              </a:solidFill>
              <a:latin typeface="Arial" panose="020B0604020202020204" pitchFamily="34" charset="0"/>
              <a:ea typeface="Arial Black" charset="0"/>
              <a:cs typeface="Arial" panose="020B0604020202020204" pitchFamily="34" charset="0"/>
            </a:endParaRPr>
          </a:p>
          <a:p>
            <a:pPr marL="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1430338" algn="l"/>
                <a:tab pos="4214813" algn="l"/>
              </a:tabLst>
              <a:defRPr/>
            </a:pPr>
            <a:r>
              <a:rPr lang="en-US" sz="2000" b="1" kern="0" dirty="0">
                <a:solidFill>
                  <a:srgbClr val="06038D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Situational role play</a:t>
            </a:r>
          </a:p>
          <a:p>
            <a:pPr marL="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1430338" algn="l"/>
                <a:tab pos="4214813" algn="l"/>
              </a:tabLst>
              <a:defRPr/>
            </a:pPr>
            <a:r>
              <a:rPr lang="en-US" sz="2000" b="1" kern="0" dirty="0">
                <a:solidFill>
                  <a:srgbClr val="06038D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Team play</a:t>
            </a:r>
          </a:p>
          <a:p>
            <a:pPr marL="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1430338" algn="l"/>
                <a:tab pos="4214813" algn="l"/>
              </a:tabLst>
              <a:defRPr/>
            </a:pPr>
            <a:r>
              <a:rPr lang="en-US" sz="2000" b="1" kern="0" dirty="0">
                <a:solidFill>
                  <a:srgbClr val="06038D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Company presentation </a:t>
            </a:r>
          </a:p>
          <a:p>
            <a:pPr marL="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1430338" algn="l"/>
                <a:tab pos="4214813" algn="l"/>
              </a:tabLst>
              <a:defRPr/>
            </a:pPr>
            <a:r>
              <a:rPr lang="en-US" sz="2000" b="1" kern="0" dirty="0">
                <a:solidFill>
                  <a:srgbClr val="06038D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Individual interviews</a:t>
            </a:r>
            <a:endParaRPr lang="en-US" sz="2000" b="1" kern="0" dirty="0">
              <a:solidFill>
                <a:srgbClr val="06038D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93538" y="2293579"/>
            <a:ext cx="51739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  <a:spcAft>
                <a:spcPts val="0"/>
              </a:spcAft>
            </a:pPr>
            <a:r>
              <a:rPr lang="en-US" sz="3200">
                <a:solidFill>
                  <a:srgbClr val="06038D"/>
                </a:solidFill>
                <a:latin typeface="Arial Black" panose="020B0A04020102020204" pitchFamily="34" charset="0"/>
              </a:rPr>
              <a:t>AGENDA</a:t>
            </a:r>
            <a:endParaRPr lang="hu-HU" sz="3200">
              <a:solidFill>
                <a:srgbClr val="06038D"/>
              </a:solidFill>
              <a:latin typeface="Arial Black" panose="020B0A04020102020204" pitchFamily="34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en-US" sz="2000">
                <a:solidFill>
                  <a:srgbClr val="C6007E"/>
                </a:solidFill>
                <a:latin typeface="Arial" panose="020B0604020202020204" pitchFamily="34" charset="0"/>
              </a:rPr>
              <a:t>CABIN CREW</a:t>
            </a:r>
            <a:r>
              <a:rPr lang="hu-HU" sz="2000">
                <a:solidFill>
                  <a:srgbClr val="C6007E"/>
                </a:solidFill>
                <a:latin typeface="Arial" panose="020B0604020202020204" pitchFamily="34" charset="0"/>
              </a:rPr>
              <a:t> </a:t>
            </a:r>
            <a:r>
              <a:rPr lang="en-US" sz="2000">
                <a:solidFill>
                  <a:srgbClr val="C6007E"/>
                </a:solidFill>
                <a:latin typeface="Arial" panose="020B0604020202020204" pitchFamily="34" charset="0"/>
              </a:rPr>
              <a:t>OPEN DAY</a:t>
            </a:r>
            <a:endParaRPr lang="hu-HU" sz="2000">
              <a:solidFill>
                <a:srgbClr val="C6007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90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59289"/>
            <a:ext cx="10972800" cy="460735"/>
          </a:xfrm>
        </p:spPr>
        <p:txBody>
          <a:bodyPr/>
          <a:lstStyle/>
          <a:p>
            <a:r>
              <a:rPr lang="en-US" sz="3200" dirty="0">
                <a:solidFill>
                  <a:srgbClr val="06038D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" charset="0"/>
                <a:cs typeface="Arial" charset="0"/>
              </a:rPr>
              <a:t>our basic requirements</a:t>
            </a:r>
            <a:endParaRPr lang="en-US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48DA64-F6BC-EB4F-A247-0B82BB550DA3}" type="slidenum">
              <a:rPr lang="en-US" smtClean="0">
                <a:solidFill>
                  <a:srgbClr val="C6007E"/>
                </a:solidFill>
              </a:rPr>
              <a:pPr/>
              <a:t>5</a:t>
            </a:fld>
            <a:endParaRPr lang="en-US">
              <a:solidFill>
                <a:srgbClr val="C6007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02568" y="6172200"/>
            <a:ext cx="9709485" cy="745958"/>
            <a:chOff x="2502568" y="6172200"/>
            <a:chExt cx="9709485" cy="745958"/>
          </a:xfrm>
        </p:grpSpPr>
        <p:sp>
          <p:nvSpPr>
            <p:cNvPr id="8" name="Freeform 7"/>
            <p:cNvSpPr/>
            <p:nvPr/>
          </p:nvSpPr>
          <p:spPr>
            <a:xfrm>
              <a:off x="2502568" y="6172200"/>
              <a:ext cx="9709485" cy="745958"/>
            </a:xfrm>
            <a:custGeom>
              <a:avLst/>
              <a:gdLst>
                <a:gd name="connsiteX0" fmla="*/ 0 w 9709485"/>
                <a:gd name="connsiteY0" fmla="*/ 685800 h 745958"/>
                <a:gd name="connsiteX1" fmla="*/ 2923674 w 9709485"/>
                <a:gd name="connsiteY1" fmla="*/ 601579 h 745958"/>
                <a:gd name="connsiteX2" fmla="*/ 5065295 w 9709485"/>
                <a:gd name="connsiteY2" fmla="*/ 481263 h 745958"/>
                <a:gd name="connsiteX3" fmla="*/ 7098632 w 9709485"/>
                <a:gd name="connsiteY3" fmla="*/ 324853 h 745958"/>
                <a:gd name="connsiteX4" fmla="*/ 8819148 w 9709485"/>
                <a:gd name="connsiteY4" fmla="*/ 132347 h 745958"/>
                <a:gd name="connsiteX5" fmla="*/ 9709485 w 9709485"/>
                <a:gd name="connsiteY5" fmla="*/ 0 h 745958"/>
                <a:gd name="connsiteX6" fmla="*/ 9709485 w 9709485"/>
                <a:gd name="connsiteY6" fmla="*/ 745958 h 745958"/>
                <a:gd name="connsiteX7" fmla="*/ 0 w 9709485"/>
                <a:gd name="connsiteY7" fmla="*/ 685800 h 745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09485" h="745958">
                  <a:moveTo>
                    <a:pt x="0" y="685800"/>
                  </a:moveTo>
                  <a:lnTo>
                    <a:pt x="2923674" y="601579"/>
                  </a:lnTo>
                  <a:lnTo>
                    <a:pt x="5065295" y="481263"/>
                  </a:lnTo>
                  <a:lnTo>
                    <a:pt x="7098632" y="324853"/>
                  </a:lnTo>
                  <a:lnTo>
                    <a:pt x="8819148" y="132347"/>
                  </a:lnTo>
                  <a:lnTo>
                    <a:pt x="9709485" y="0"/>
                  </a:lnTo>
                  <a:lnTo>
                    <a:pt x="9709485" y="745958"/>
                  </a:lnTo>
                  <a:lnTo>
                    <a:pt x="0" y="685800"/>
                  </a:lnTo>
                  <a:close/>
                </a:path>
              </a:pathLst>
            </a:custGeom>
            <a:gradFill>
              <a:gsLst>
                <a:gs pos="0">
                  <a:srgbClr val="06038D"/>
                </a:gs>
                <a:gs pos="40000">
                  <a:srgbClr val="C6007E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57811" y="6402124"/>
              <a:ext cx="691602" cy="40708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84B1A1F-32D9-46EE-860A-36A53ABE0145}"/>
              </a:ext>
            </a:extLst>
          </p:cNvPr>
          <p:cNvSpPr txBox="1"/>
          <p:nvPr/>
        </p:nvSpPr>
        <p:spPr>
          <a:xfrm>
            <a:off x="2842098" y="1703648"/>
            <a:ext cx="9280550" cy="3265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6038D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Age</a:t>
            </a:r>
            <a:r>
              <a:rPr lang="en-US" sz="2000" dirty="0">
                <a:solidFill>
                  <a:srgbClr val="06038D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: min. </a:t>
            </a:r>
            <a:r>
              <a:rPr lang="en-US" sz="2000" i="0" dirty="0">
                <a:solidFill>
                  <a:srgbClr val="06038D"/>
                </a:solidFill>
                <a:effectLst/>
                <a:latin typeface="Century Gothic" panose="020B0502020202020204" pitchFamily="34" charset="0"/>
                <a:cs typeface="Calibri Light" panose="020F0302020204030204" pitchFamily="34" charset="0"/>
              </a:rPr>
              <a:t>18 </a:t>
            </a:r>
            <a:r>
              <a:rPr lang="en-US" sz="2000" dirty="0">
                <a:solidFill>
                  <a:srgbClr val="06038D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years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6038D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A</a:t>
            </a:r>
            <a:r>
              <a:rPr lang="en-US" sz="2000" b="1" i="0" dirty="0">
                <a:solidFill>
                  <a:srgbClr val="06038D"/>
                </a:solidFill>
                <a:effectLst/>
                <a:latin typeface="Century Gothic" panose="020B0502020202020204" pitchFamily="34" charset="0"/>
                <a:cs typeface="Calibri Light" panose="020F0302020204030204" pitchFamily="34" charset="0"/>
              </a:rPr>
              <a:t>rm reach</a:t>
            </a:r>
            <a:r>
              <a:rPr lang="en-US" sz="2000" i="0" dirty="0">
                <a:solidFill>
                  <a:srgbClr val="06038D"/>
                </a:solidFill>
                <a:effectLst/>
                <a:latin typeface="Century Gothic" panose="020B0502020202020204" pitchFamily="34" charset="0"/>
                <a:cs typeface="Calibri Light" panose="020F0302020204030204" pitchFamily="34" charset="0"/>
              </a:rPr>
              <a:t>: min. 210 cm while standing on tiptoes</a:t>
            </a:r>
          </a:p>
          <a:p>
            <a:pPr marL="285750" indent="-2857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06038D"/>
                </a:solidFill>
                <a:effectLst/>
                <a:latin typeface="Century Gothic" panose="020B0502020202020204" pitchFamily="34" charset="0"/>
                <a:cs typeface="Calibri Light" panose="020F0302020204030204" pitchFamily="34" charset="0"/>
              </a:rPr>
              <a:t>Degree</a:t>
            </a:r>
            <a:r>
              <a:rPr lang="en-US" sz="2000" i="0" dirty="0">
                <a:solidFill>
                  <a:srgbClr val="06038D"/>
                </a:solidFill>
                <a:effectLst/>
                <a:latin typeface="Century Gothic" panose="020B0502020202020204" pitchFamily="34" charset="0"/>
                <a:cs typeface="Calibri Light" panose="020F0302020204030204" pitchFamily="34" charset="0"/>
              </a:rPr>
              <a:t>: min. high school degree or equivalent (</a:t>
            </a:r>
            <a:r>
              <a:rPr lang="en-US" sz="2000" i="0" dirty="0" err="1">
                <a:solidFill>
                  <a:srgbClr val="06038D"/>
                </a:solidFill>
                <a:effectLst/>
                <a:latin typeface="Century Gothic" panose="020B0502020202020204" pitchFamily="34" charset="0"/>
                <a:cs typeface="Calibri Light" panose="020F0302020204030204" pitchFamily="34" charset="0"/>
              </a:rPr>
              <a:t>Bacalaureat</a:t>
            </a:r>
            <a:r>
              <a:rPr lang="en-US" sz="2000" i="0" dirty="0">
                <a:solidFill>
                  <a:srgbClr val="06038D"/>
                </a:solidFill>
                <a:effectLst/>
                <a:latin typeface="Century Gothic" panose="020B0502020202020204" pitchFamily="34" charset="0"/>
                <a:cs typeface="Calibri Light" panose="020F0302020204030204" pitchFamily="34" charset="0"/>
              </a:rPr>
              <a:t> diploma is mandatory)</a:t>
            </a:r>
          </a:p>
          <a:p>
            <a:pPr marL="285750" indent="-2857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6038D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Spoken languages</a:t>
            </a:r>
            <a:r>
              <a:rPr lang="en-US" sz="2000" dirty="0">
                <a:solidFill>
                  <a:srgbClr val="06038D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: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i="0" dirty="0">
                <a:solidFill>
                  <a:srgbClr val="06038D"/>
                </a:solidFill>
                <a:effectLst/>
                <a:latin typeface="Century Gothic" panose="020B0502020202020204" pitchFamily="34" charset="0"/>
                <a:cs typeface="Calibri Light" panose="020F0302020204030204" pitchFamily="34" charset="0"/>
              </a:rPr>
              <a:t>fluent – written and spoken – English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6038D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Advantage: if you speak an </a:t>
            </a:r>
            <a:r>
              <a:rPr lang="en-US" sz="2000" i="0" dirty="0">
                <a:solidFill>
                  <a:srgbClr val="06038D"/>
                </a:solidFill>
                <a:effectLst/>
                <a:latin typeface="Century Gothic" panose="020B0502020202020204" pitchFamily="34" charset="0"/>
                <a:cs typeface="Calibri Light" panose="020F0302020204030204" pitchFamily="34" charset="0"/>
              </a:rPr>
              <a:t>additional European language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5A9D08-019C-4F8E-9A6C-6107E15BCC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6" y="1879950"/>
            <a:ext cx="3318699" cy="497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80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6037" y="451642"/>
            <a:ext cx="6559922" cy="460735"/>
          </a:xfrm>
        </p:spPr>
        <p:txBody>
          <a:bodyPr/>
          <a:lstStyle/>
          <a:p>
            <a:r>
              <a:rPr lang="en-US" sz="3200">
                <a:solidFill>
                  <a:srgbClr val="06038D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" charset="0"/>
                <a:cs typeface="Arial" charset="0"/>
              </a:rPr>
              <a:t>our basic requirements</a:t>
            </a:r>
            <a:endParaRPr lang="en-US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48DA64-F6BC-EB4F-A247-0B82BB550DA3}" type="slidenum">
              <a:rPr lang="en-US" smtClean="0">
                <a:solidFill>
                  <a:srgbClr val="C6007E"/>
                </a:solidFill>
              </a:rPr>
              <a:pPr/>
              <a:t>6</a:t>
            </a:fld>
            <a:endParaRPr lang="en-US">
              <a:solidFill>
                <a:srgbClr val="C6007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02568" y="6172200"/>
            <a:ext cx="9709485" cy="745958"/>
            <a:chOff x="2502568" y="6172200"/>
            <a:chExt cx="9709485" cy="745958"/>
          </a:xfrm>
        </p:grpSpPr>
        <p:sp>
          <p:nvSpPr>
            <p:cNvPr id="8" name="Freeform 7"/>
            <p:cNvSpPr/>
            <p:nvPr/>
          </p:nvSpPr>
          <p:spPr>
            <a:xfrm>
              <a:off x="2502568" y="6172200"/>
              <a:ext cx="9709485" cy="745958"/>
            </a:xfrm>
            <a:custGeom>
              <a:avLst/>
              <a:gdLst>
                <a:gd name="connsiteX0" fmla="*/ 0 w 9709485"/>
                <a:gd name="connsiteY0" fmla="*/ 685800 h 745958"/>
                <a:gd name="connsiteX1" fmla="*/ 2923674 w 9709485"/>
                <a:gd name="connsiteY1" fmla="*/ 601579 h 745958"/>
                <a:gd name="connsiteX2" fmla="*/ 5065295 w 9709485"/>
                <a:gd name="connsiteY2" fmla="*/ 481263 h 745958"/>
                <a:gd name="connsiteX3" fmla="*/ 7098632 w 9709485"/>
                <a:gd name="connsiteY3" fmla="*/ 324853 h 745958"/>
                <a:gd name="connsiteX4" fmla="*/ 8819148 w 9709485"/>
                <a:gd name="connsiteY4" fmla="*/ 132347 h 745958"/>
                <a:gd name="connsiteX5" fmla="*/ 9709485 w 9709485"/>
                <a:gd name="connsiteY5" fmla="*/ 0 h 745958"/>
                <a:gd name="connsiteX6" fmla="*/ 9709485 w 9709485"/>
                <a:gd name="connsiteY6" fmla="*/ 745958 h 745958"/>
                <a:gd name="connsiteX7" fmla="*/ 0 w 9709485"/>
                <a:gd name="connsiteY7" fmla="*/ 685800 h 745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09485" h="745958">
                  <a:moveTo>
                    <a:pt x="0" y="685800"/>
                  </a:moveTo>
                  <a:lnTo>
                    <a:pt x="2923674" y="601579"/>
                  </a:lnTo>
                  <a:lnTo>
                    <a:pt x="5065295" y="481263"/>
                  </a:lnTo>
                  <a:lnTo>
                    <a:pt x="7098632" y="324853"/>
                  </a:lnTo>
                  <a:lnTo>
                    <a:pt x="8819148" y="132347"/>
                  </a:lnTo>
                  <a:lnTo>
                    <a:pt x="9709485" y="0"/>
                  </a:lnTo>
                  <a:lnTo>
                    <a:pt x="9709485" y="745958"/>
                  </a:lnTo>
                  <a:lnTo>
                    <a:pt x="0" y="685800"/>
                  </a:lnTo>
                  <a:close/>
                </a:path>
              </a:pathLst>
            </a:custGeom>
            <a:gradFill>
              <a:gsLst>
                <a:gs pos="0">
                  <a:srgbClr val="06038D"/>
                </a:gs>
                <a:gs pos="40000">
                  <a:srgbClr val="C6007E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57811" y="6402124"/>
              <a:ext cx="691602" cy="40708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84B1A1F-32D9-46EE-860A-36A53ABE0145}"/>
              </a:ext>
            </a:extLst>
          </p:cNvPr>
          <p:cNvSpPr txBox="1"/>
          <p:nvPr/>
        </p:nvSpPr>
        <p:spPr>
          <a:xfrm>
            <a:off x="5214571" y="1807012"/>
            <a:ext cx="6559921" cy="2342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06038D"/>
                </a:solidFill>
                <a:effectLst/>
                <a:latin typeface="Century Gothic" panose="020B0502020202020204" pitchFamily="34" charset="0"/>
                <a:cs typeface="Calibri Light" panose="020F0302020204030204" pitchFamily="34" charset="0"/>
              </a:rPr>
              <a:t>The ability to </a:t>
            </a:r>
            <a:r>
              <a:rPr lang="en-US" sz="2000" b="1" i="0" dirty="0">
                <a:solidFill>
                  <a:srgbClr val="06038D"/>
                </a:solidFill>
                <a:effectLst/>
                <a:latin typeface="Century Gothic" panose="020B0502020202020204" pitchFamily="34" charset="0"/>
                <a:cs typeface="Calibri Light" panose="020F0302020204030204" pitchFamily="34" charset="0"/>
              </a:rPr>
              <a:t>swim</a:t>
            </a:r>
            <a:r>
              <a:rPr lang="en-US" sz="2000" i="0" dirty="0">
                <a:solidFill>
                  <a:srgbClr val="06038D"/>
                </a:solidFill>
                <a:effectLst/>
                <a:latin typeface="Century Gothic" panose="020B0502020202020204" pitchFamily="34" charset="0"/>
                <a:cs typeface="Calibri Light" panose="020F0302020204030204" pitchFamily="34" charset="0"/>
              </a:rPr>
              <a:t> witho</a:t>
            </a:r>
            <a:r>
              <a:rPr lang="en-US" sz="2000" dirty="0">
                <a:solidFill>
                  <a:srgbClr val="06038D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ut any aid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06038D"/>
                </a:solidFill>
                <a:effectLst/>
                <a:latin typeface="Century Gothic" panose="020B0502020202020204" pitchFamily="34" charset="0"/>
                <a:cs typeface="Calibri Light" panose="020F0302020204030204" pitchFamily="34" charset="0"/>
              </a:rPr>
              <a:t>Right to work and live </a:t>
            </a:r>
            <a:r>
              <a:rPr lang="en-US" sz="2000" b="1" dirty="0">
                <a:solidFill>
                  <a:srgbClr val="06038D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in Romania</a:t>
            </a:r>
            <a:endParaRPr lang="en-US" sz="2000" i="0" dirty="0">
              <a:solidFill>
                <a:srgbClr val="06038D"/>
              </a:solidFill>
              <a:effectLst/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6038D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L</a:t>
            </a:r>
            <a:r>
              <a:rPr lang="en-US" sz="2000" b="1" i="0" dirty="0">
                <a:solidFill>
                  <a:srgbClr val="06038D"/>
                </a:solidFill>
                <a:effectLst/>
                <a:latin typeface="Century Gothic" panose="020B0502020202020204" pitchFamily="34" charset="0"/>
                <a:cs typeface="Calibri Light" panose="020F0302020204030204" pitchFamily="34" charset="0"/>
              </a:rPr>
              <a:t>iving within 60 minutes</a:t>
            </a:r>
            <a:r>
              <a:rPr lang="en-US" sz="2000" i="0" dirty="0">
                <a:solidFill>
                  <a:srgbClr val="06038D"/>
                </a:solidFill>
                <a:effectLst/>
                <a:latin typeface="Century Gothic" panose="020B0502020202020204" pitchFamily="34" charset="0"/>
                <a:cs typeface="Calibri Light" panose="020F0302020204030204" pitchFamily="34" charset="0"/>
              </a:rPr>
              <a:t> of SCV airport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i="0" dirty="0">
                <a:solidFill>
                  <a:srgbClr val="06038D"/>
                </a:solidFill>
                <a:effectLst/>
                <a:latin typeface="Century Gothic" panose="020B0502020202020204" pitchFamily="34" charset="0"/>
                <a:cs typeface="Calibri Light" panose="020F0302020204030204" pitchFamily="34" charset="0"/>
              </a:rPr>
              <a:t>being prepared to make this </a:t>
            </a:r>
            <a:br>
              <a:rPr lang="en-US" sz="2000" i="0" dirty="0">
                <a:solidFill>
                  <a:srgbClr val="06038D"/>
                </a:solidFill>
                <a:effectLst/>
                <a:latin typeface="Century Gothic" panose="020B0502020202020204" pitchFamily="34" charset="0"/>
                <a:cs typeface="Calibri Light" panose="020F0302020204030204" pitchFamily="34" charset="0"/>
              </a:rPr>
            </a:br>
            <a:r>
              <a:rPr lang="en-US" sz="2000" i="0" dirty="0">
                <a:solidFill>
                  <a:srgbClr val="06038D"/>
                </a:solidFill>
                <a:effectLst/>
                <a:latin typeface="Century Gothic" panose="020B0502020202020204" pitchFamily="34" charset="0"/>
                <a:cs typeface="Calibri Light" panose="020F0302020204030204" pitchFamily="34" charset="0"/>
              </a:rPr>
              <a:t>journey upon work schedule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F85889-19F6-42D8-8BF2-1E2D86917FD0}"/>
              </a:ext>
            </a:extLst>
          </p:cNvPr>
          <p:cNvGrpSpPr/>
          <p:nvPr/>
        </p:nvGrpSpPr>
        <p:grpSpPr>
          <a:xfrm>
            <a:off x="708917" y="2042097"/>
            <a:ext cx="4705563" cy="4503082"/>
            <a:chOff x="904126" y="1557514"/>
            <a:chExt cx="4746661" cy="461468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9075586-4A70-4CF5-BEB6-E40278DE8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126" y="1557514"/>
              <a:ext cx="4746661" cy="461468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B17C8AA-CFC0-416B-BDDD-51B45D0C73F3}"/>
                </a:ext>
              </a:extLst>
            </p:cNvPr>
            <p:cNvSpPr txBox="1"/>
            <p:nvPr/>
          </p:nvSpPr>
          <p:spPr>
            <a:xfrm rot="21259954">
              <a:off x="1588686" y="1889088"/>
              <a:ext cx="3253112" cy="3847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bg1"/>
                  </a:solidFill>
                  <a:effectLst/>
                  <a:latin typeface="Freestyle Script" panose="030804020302050B0404" pitchFamily="66" charset="0"/>
                  <a:cs typeface="Calibri Light" panose="020F0302020204030204" pitchFamily="34" charset="0"/>
                </a:rPr>
                <a:t>If you wear glasses or contact lenses and your prescription is above +5 or below -5, you are unlikely to pass the mandatory medical examination</a:t>
              </a:r>
            </a:p>
            <a:p>
              <a:endParaRPr lang="en-GB" sz="3400" dirty="0">
                <a:solidFill>
                  <a:schemeClr val="bg1"/>
                </a:solidFill>
                <a:latin typeface="Freestyle Script" panose="030804020302050B0404" pitchFamily="66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9466451-2130-4E22-9172-B3ECFB268A34}"/>
              </a:ext>
            </a:extLst>
          </p:cNvPr>
          <p:cNvSpPr txBox="1"/>
          <p:nvPr/>
        </p:nvSpPr>
        <p:spPr>
          <a:xfrm rot="21280829">
            <a:off x="835499" y="1626294"/>
            <a:ext cx="3134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>
                <a:solidFill>
                  <a:srgbClr val="06038D"/>
                </a:solidFill>
                <a:latin typeface="Freestyle Script" panose="030804020302050B0404" pitchFamily="66" charset="0"/>
              </a:rPr>
              <a:t>Please note…</a:t>
            </a:r>
            <a:endParaRPr lang="en-GB" sz="4000" i="1">
              <a:solidFill>
                <a:srgbClr val="06038D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22" name="Graphic 21" descr="Route (Two Pins With A Path) outline">
            <a:extLst>
              <a:ext uri="{FF2B5EF4-FFF2-40B4-BE49-F238E27FC236}">
                <a16:creationId xmlns:a16="http://schemas.microsoft.com/office/drawing/2014/main" id="{22A86FBC-F2A1-4D52-8181-A8D461C2B8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3194" y="4035934"/>
            <a:ext cx="1990418" cy="202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98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26968"/>
            <a:ext cx="10972800" cy="460735"/>
          </a:xfrm>
        </p:spPr>
        <p:txBody>
          <a:bodyPr/>
          <a:lstStyle/>
          <a:p>
            <a:r>
              <a:rPr lang="en-US" sz="3200">
                <a:solidFill>
                  <a:srgbClr val="06038D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" charset="0"/>
                <a:cs typeface="Arial" charset="0"/>
              </a:rPr>
              <a:t>our basic requirements</a:t>
            </a:r>
            <a:endParaRPr lang="en-US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48DA64-F6BC-EB4F-A247-0B82BB550DA3}" type="slidenum">
              <a:rPr lang="en-US" smtClean="0">
                <a:solidFill>
                  <a:srgbClr val="C6007E"/>
                </a:solidFill>
              </a:rPr>
              <a:pPr/>
              <a:t>7</a:t>
            </a:fld>
            <a:endParaRPr lang="en-US">
              <a:solidFill>
                <a:srgbClr val="C6007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02568" y="6172200"/>
            <a:ext cx="9709485" cy="745958"/>
            <a:chOff x="2502568" y="6172200"/>
            <a:chExt cx="9709485" cy="745958"/>
          </a:xfrm>
        </p:grpSpPr>
        <p:sp>
          <p:nvSpPr>
            <p:cNvPr id="8" name="Freeform 7"/>
            <p:cNvSpPr/>
            <p:nvPr/>
          </p:nvSpPr>
          <p:spPr>
            <a:xfrm>
              <a:off x="2502568" y="6172200"/>
              <a:ext cx="9709485" cy="745958"/>
            </a:xfrm>
            <a:custGeom>
              <a:avLst/>
              <a:gdLst>
                <a:gd name="connsiteX0" fmla="*/ 0 w 9709485"/>
                <a:gd name="connsiteY0" fmla="*/ 685800 h 745958"/>
                <a:gd name="connsiteX1" fmla="*/ 2923674 w 9709485"/>
                <a:gd name="connsiteY1" fmla="*/ 601579 h 745958"/>
                <a:gd name="connsiteX2" fmla="*/ 5065295 w 9709485"/>
                <a:gd name="connsiteY2" fmla="*/ 481263 h 745958"/>
                <a:gd name="connsiteX3" fmla="*/ 7098632 w 9709485"/>
                <a:gd name="connsiteY3" fmla="*/ 324853 h 745958"/>
                <a:gd name="connsiteX4" fmla="*/ 8819148 w 9709485"/>
                <a:gd name="connsiteY4" fmla="*/ 132347 h 745958"/>
                <a:gd name="connsiteX5" fmla="*/ 9709485 w 9709485"/>
                <a:gd name="connsiteY5" fmla="*/ 0 h 745958"/>
                <a:gd name="connsiteX6" fmla="*/ 9709485 w 9709485"/>
                <a:gd name="connsiteY6" fmla="*/ 745958 h 745958"/>
                <a:gd name="connsiteX7" fmla="*/ 0 w 9709485"/>
                <a:gd name="connsiteY7" fmla="*/ 685800 h 745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09485" h="745958">
                  <a:moveTo>
                    <a:pt x="0" y="685800"/>
                  </a:moveTo>
                  <a:lnTo>
                    <a:pt x="2923674" y="601579"/>
                  </a:lnTo>
                  <a:lnTo>
                    <a:pt x="5065295" y="481263"/>
                  </a:lnTo>
                  <a:lnTo>
                    <a:pt x="7098632" y="324853"/>
                  </a:lnTo>
                  <a:lnTo>
                    <a:pt x="8819148" y="132347"/>
                  </a:lnTo>
                  <a:lnTo>
                    <a:pt x="9709485" y="0"/>
                  </a:lnTo>
                  <a:lnTo>
                    <a:pt x="9709485" y="745958"/>
                  </a:lnTo>
                  <a:lnTo>
                    <a:pt x="0" y="685800"/>
                  </a:lnTo>
                  <a:close/>
                </a:path>
              </a:pathLst>
            </a:custGeom>
            <a:gradFill>
              <a:gsLst>
                <a:gs pos="0">
                  <a:srgbClr val="06038D"/>
                </a:gs>
                <a:gs pos="40000">
                  <a:srgbClr val="C6007E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57811" y="6402124"/>
              <a:ext cx="691602" cy="40708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84B1A1F-32D9-46EE-860A-36A53ABE0145}"/>
              </a:ext>
            </a:extLst>
          </p:cNvPr>
          <p:cNvSpPr txBox="1"/>
          <p:nvPr/>
        </p:nvSpPr>
        <p:spPr>
          <a:xfrm>
            <a:off x="442653" y="1482496"/>
            <a:ext cx="10774168" cy="4188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solidFill>
                  <a:srgbClr val="06038D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A Wizz cabin attendant is: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0">
                <a:solidFill>
                  <a:srgbClr val="06038D"/>
                </a:solidFill>
                <a:effectLst/>
                <a:latin typeface="Century Gothic" panose="020B0502020202020204" pitchFamily="34" charset="0"/>
                <a:cs typeface="Calibri Light" panose="020F0302020204030204" pitchFamily="34" charset="0"/>
              </a:rPr>
              <a:t>An </a:t>
            </a:r>
            <a:r>
              <a:rPr lang="en-US" sz="2000" b="1" i="0">
                <a:solidFill>
                  <a:srgbClr val="06038D"/>
                </a:solidFill>
                <a:effectLst/>
                <a:latin typeface="Century Gothic" panose="020B0502020202020204" pitchFamily="34" charset="0"/>
                <a:cs typeface="Calibri Light" panose="020F0302020204030204" pitchFamily="34" charset="0"/>
              </a:rPr>
              <a:t>enthusiastic</a:t>
            </a:r>
            <a:r>
              <a:rPr lang="en-US" sz="2000" i="0">
                <a:solidFill>
                  <a:srgbClr val="06038D"/>
                </a:solidFill>
                <a:effectLst/>
                <a:latin typeface="Century Gothic" panose="020B0502020202020204" pitchFamily="34" charset="0"/>
                <a:cs typeface="Calibri Light" panose="020F0302020204030204" pitchFamily="34" charset="0"/>
              </a:rPr>
              <a:t> person who likes </a:t>
            </a:r>
            <a:r>
              <a:rPr lang="en-US" sz="2000" b="1" i="0">
                <a:solidFill>
                  <a:srgbClr val="06038D"/>
                </a:solidFill>
                <a:effectLst/>
                <a:latin typeface="Century Gothic" panose="020B0502020202020204" pitchFamily="34" charset="0"/>
                <a:cs typeface="Calibri Light" panose="020F0302020204030204" pitchFamily="34" charset="0"/>
              </a:rPr>
              <a:t>working with people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6038D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Provides </a:t>
            </a:r>
            <a:r>
              <a:rPr lang="en-US" sz="2000" b="1">
                <a:solidFill>
                  <a:srgbClr val="06038D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excellent customer service </a:t>
            </a:r>
            <a:r>
              <a:rPr lang="en-US" sz="2000">
                <a:solidFill>
                  <a:srgbClr val="06038D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and creates a friendly atmosphere on board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6038D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Has </a:t>
            </a:r>
            <a:r>
              <a:rPr lang="en-US" sz="2000" b="1">
                <a:solidFill>
                  <a:srgbClr val="06038D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calm </a:t>
            </a:r>
            <a:r>
              <a:rPr lang="en-US" sz="2000">
                <a:solidFill>
                  <a:srgbClr val="06038D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and </a:t>
            </a:r>
            <a:r>
              <a:rPr lang="en-US" sz="2000" b="1">
                <a:solidFill>
                  <a:srgbClr val="06038D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solution-oriented </a:t>
            </a:r>
            <a:r>
              <a:rPr lang="en-US" sz="2000">
                <a:solidFill>
                  <a:srgbClr val="06038D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behavior in the challenging situations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6038D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Welcomes passengers with a smile and helps them during the flight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6038D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Manages in-flight sales and cash handling</a:t>
            </a:r>
          </a:p>
          <a:p>
            <a:pPr>
              <a:lnSpc>
                <a:spcPct val="150000"/>
              </a:lnSpc>
            </a:pPr>
            <a:endParaRPr lang="en-US" sz="2000">
              <a:solidFill>
                <a:srgbClr val="06038D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6038D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Arrives at work on time, adequately rested and properly presented</a:t>
            </a:r>
            <a:br>
              <a:rPr lang="en-US" sz="2000">
                <a:solidFill>
                  <a:srgbClr val="06038D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</a:br>
            <a:r>
              <a:rPr lang="en-US" sz="2000">
                <a:solidFill>
                  <a:srgbClr val="06038D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in order to provide these services at the highest level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FE18117-0AEE-4634-BC92-C6890B0B60DD}"/>
              </a:ext>
            </a:extLst>
          </p:cNvPr>
          <p:cNvSpPr txBox="1">
            <a:spLocks/>
          </p:cNvSpPr>
          <p:nvPr/>
        </p:nvSpPr>
        <p:spPr>
          <a:xfrm>
            <a:off x="1571946" y="986260"/>
            <a:ext cx="8815227" cy="267187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kern="1200">
                <a:solidFill>
                  <a:srgbClr val="C6007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cap="all">
                <a:latin typeface="+mj-lt"/>
              </a:rPr>
              <a:t>Is the position aligned with your skills and personality?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0B9E62-2522-4449-A445-23C0BEB042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1" t="17712" r="30829"/>
          <a:stretch/>
        </p:blipFill>
        <p:spPr>
          <a:xfrm>
            <a:off x="8817375" y="3022700"/>
            <a:ext cx="3601907" cy="385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05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482515" y="6157367"/>
            <a:ext cx="9709485" cy="745958"/>
            <a:chOff x="2502568" y="6172200"/>
            <a:chExt cx="9709485" cy="745958"/>
          </a:xfrm>
        </p:grpSpPr>
        <p:sp>
          <p:nvSpPr>
            <p:cNvPr id="8" name="Freeform 7"/>
            <p:cNvSpPr/>
            <p:nvPr/>
          </p:nvSpPr>
          <p:spPr>
            <a:xfrm>
              <a:off x="2502568" y="6172200"/>
              <a:ext cx="9709485" cy="745958"/>
            </a:xfrm>
            <a:custGeom>
              <a:avLst/>
              <a:gdLst>
                <a:gd name="connsiteX0" fmla="*/ 0 w 9709485"/>
                <a:gd name="connsiteY0" fmla="*/ 685800 h 745958"/>
                <a:gd name="connsiteX1" fmla="*/ 2923674 w 9709485"/>
                <a:gd name="connsiteY1" fmla="*/ 601579 h 745958"/>
                <a:gd name="connsiteX2" fmla="*/ 5065295 w 9709485"/>
                <a:gd name="connsiteY2" fmla="*/ 481263 h 745958"/>
                <a:gd name="connsiteX3" fmla="*/ 7098632 w 9709485"/>
                <a:gd name="connsiteY3" fmla="*/ 324853 h 745958"/>
                <a:gd name="connsiteX4" fmla="*/ 8819148 w 9709485"/>
                <a:gd name="connsiteY4" fmla="*/ 132347 h 745958"/>
                <a:gd name="connsiteX5" fmla="*/ 9709485 w 9709485"/>
                <a:gd name="connsiteY5" fmla="*/ 0 h 745958"/>
                <a:gd name="connsiteX6" fmla="*/ 9709485 w 9709485"/>
                <a:gd name="connsiteY6" fmla="*/ 745958 h 745958"/>
                <a:gd name="connsiteX7" fmla="*/ 0 w 9709485"/>
                <a:gd name="connsiteY7" fmla="*/ 685800 h 745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09485" h="745958">
                  <a:moveTo>
                    <a:pt x="0" y="685800"/>
                  </a:moveTo>
                  <a:lnTo>
                    <a:pt x="2923674" y="601579"/>
                  </a:lnTo>
                  <a:lnTo>
                    <a:pt x="5065295" y="481263"/>
                  </a:lnTo>
                  <a:lnTo>
                    <a:pt x="7098632" y="324853"/>
                  </a:lnTo>
                  <a:lnTo>
                    <a:pt x="8819148" y="132347"/>
                  </a:lnTo>
                  <a:lnTo>
                    <a:pt x="9709485" y="0"/>
                  </a:lnTo>
                  <a:lnTo>
                    <a:pt x="9709485" y="745958"/>
                  </a:lnTo>
                  <a:lnTo>
                    <a:pt x="0" y="685800"/>
                  </a:lnTo>
                  <a:close/>
                </a:path>
              </a:pathLst>
            </a:custGeom>
            <a:gradFill>
              <a:gsLst>
                <a:gs pos="0">
                  <a:srgbClr val="06038D"/>
                </a:gs>
                <a:gs pos="40000">
                  <a:srgbClr val="C6007E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57811" y="6402124"/>
              <a:ext cx="691602" cy="40708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23" y="354250"/>
            <a:ext cx="5308316" cy="460735"/>
          </a:xfrm>
        </p:spPr>
        <p:txBody>
          <a:bodyPr/>
          <a:lstStyle/>
          <a:p>
            <a:r>
              <a:rPr lang="en-US" b="0">
                <a:latin typeface="Arial Black" panose="020B0A04020102020204" pitchFamily="34" charset="0"/>
                <a:ea typeface="+mn-ea"/>
                <a:cs typeface="Calibri Light" panose="020F0302020204030204" pitchFamily="34" charset="0"/>
              </a:rPr>
              <a:t>What we can offer</a:t>
            </a:r>
            <a:endParaRPr lang="en-US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48DA64-F6BC-EB4F-A247-0B82BB550DA3}" type="slidenum">
              <a:rPr lang="en-US" smtClean="0">
                <a:solidFill>
                  <a:srgbClr val="C6007E"/>
                </a:solidFill>
              </a:rPr>
              <a:pPr/>
              <a:t>8</a:t>
            </a:fld>
            <a:endParaRPr lang="en-US">
              <a:solidFill>
                <a:srgbClr val="C6007E"/>
              </a:solidFill>
            </a:endParaRP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6F3CBE34-521C-4485-B41A-1CF9907C3CA9}"/>
              </a:ext>
            </a:extLst>
          </p:cNvPr>
          <p:cNvSpPr txBox="1">
            <a:spLocks/>
          </p:cNvSpPr>
          <p:nvPr/>
        </p:nvSpPr>
        <p:spPr>
          <a:xfrm>
            <a:off x="4114000" y="1452881"/>
            <a:ext cx="7478071" cy="4598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rgbClr val="C6007E"/>
                </a:solidFill>
                <a:latin typeface="Gotham Book" charset="0"/>
                <a:ea typeface="Gotham Book" charset="0"/>
                <a:cs typeface="Gotham Book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b="0" i="0" kern="1200">
                <a:solidFill>
                  <a:srgbClr val="06038D"/>
                </a:solidFill>
                <a:latin typeface="Gotham Book" charset="0"/>
                <a:ea typeface="Gotham Book" charset="0"/>
                <a:cs typeface="Gotham Book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rgbClr val="C6007E"/>
                </a:solidFill>
                <a:latin typeface="Gotham Book" charset="0"/>
                <a:ea typeface="Gotham Book" charset="0"/>
                <a:cs typeface="Gotham Book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b="0" i="0" kern="1200">
                <a:solidFill>
                  <a:srgbClr val="06038D"/>
                </a:solidFill>
                <a:latin typeface="Gotham Book" charset="0"/>
                <a:ea typeface="Gotham Book" charset="0"/>
                <a:cs typeface="Gotham Book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b="0" i="0" kern="1200">
                <a:solidFill>
                  <a:srgbClr val="C6007E"/>
                </a:solidFill>
                <a:latin typeface="Gotham Book" charset="0"/>
                <a:ea typeface="Gotham Book" charset="0"/>
                <a:cs typeface="Gotham Book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200" dirty="0">
                <a:latin typeface="Century Gothic" panose="020B0502020202020204" pitchFamily="34" charset="0"/>
                <a:ea typeface="+mn-ea"/>
                <a:cs typeface="Calibri Light" panose="020F0302020204030204" pitchFamily="34" charset="0"/>
              </a:rPr>
              <a:t>A competitive salary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200" dirty="0">
                <a:latin typeface="Century Gothic" panose="020B0502020202020204" pitchFamily="34" charset="0"/>
                <a:ea typeface="+mn-ea"/>
                <a:cs typeface="Calibri Light" panose="020F0302020204030204" pitchFamily="34" charset="0"/>
              </a:rPr>
              <a:t>A stable job at a rapidly developing company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200" dirty="0">
                <a:latin typeface="Century Gothic" panose="020B0502020202020204" pitchFamily="34" charset="0"/>
                <a:ea typeface="+mn-ea"/>
                <a:cs typeface="Calibri Light" panose="020F0302020204030204" pitchFamily="34" charset="0"/>
              </a:rPr>
              <a:t>A friendly and multicultural work environment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200" dirty="0">
                <a:latin typeface="Century Gothic" panose="020B0502020202020204" pitchFamily="34" charset="0"/>
                <a:ea typeface="+mn-ea"/>
                <a:cs typeface="Calibri Light" panose="020F0302020204030204" pitchFamily="34" charset="0"/>
              </a:rPr>
              <a:t>Career opportunities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200" dirty="0">
                <a:latin typeface="Century Gothic" panose="020B0502020202020204" pitchFamily="34" charset="0"/>
                <a:ea typeface="+mn-ea"/>
                <a:cs typeface="Calibri Light" panose="020F0302020204030204" pitchFamily="34" charset="0"/>
              </a:rPr>
              <a:t>Discounts on flights &amp; bonus airline tickets </a:t>
            </a:r>
            <a:br>
              <a:rPr lang="en-US" sz="2200" dirty="0">
                <a:latin typeface="Century Gothic" panose="020B0502020202020204" pitchFamily="34" charset="0"/>
                <a:ea typeface="+mn-ea"/>
                <a:cs typeface="Calibri Light" panose="020F0302020204030204" pitchFamily="34" charset="0"/>
              </a:rPr>
            </a:br>
            <a:r>
              <a:rPr lang="en-US" sz="2200" dirty="0">
                <a:latin typeface="Century Gothic" panose="020B0502020202020204" pitchFamily="34" charset="0"/>
                <a:ea typeface="+mn-ea"/>
                <a:cs typeface="Calibri Light" panose="020F0302020204030204" pitchFamily="34" charset="0"/>
              </a:rPr>
              <a:t>(even for your family and friends)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200" dirty="0">
                <a:latin typeface="Century Gothic" panose="020B0502020202020204" pitchFamily="34" charset="0"/>
                <a:ea typeface="+mn-ea"/>
                <a:cs typeface="Calibri Light" panose="020F0302020204030204" pitchFamily="34" charset="0"/>
              </a:rPr>
              <a:t>Complete and free Cabin Crew training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200" dirty="0">
                <a:latin typeface="Century Gothic" panose="020B0502020202020204" pitchFamily="34" charset="0"/>
                <a:ea typeface="+mn-ea"/>
                <a:cs typeface="Calibri Light" panose="020F0302020204030204" pitchFamily="34" charset="0"/>
              </a:rPr>
              <a:t>Training allowance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200" dirty="0">
                <a:latin typeface="Century Gothic" panose="020B0502020202020204" pitchFamily="34" charset="0"/>
                <a:ea typeface="+mn-ea"/>
                <a:cs typeface="Calibri Light" panose="020F0302020204030204" pitchFamily="34" charset="0"/>
              </a:rPr>
              <a:t>The possibility of always being at home (Suceava)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6399C8D-388C-41EE-BBD1-951130F4DC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7235"/>
            <a:ext cx="3514072" cy="437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71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094" y="-1047828"/>
            <a:ext cx="12325358" cy="8214850"/>
          </a:xfrm>
          <a:prstGeom prst="rect">
            <a:avLst/>
          </a:prstGeom>
        </p:spPr>
      </p:pic>
      <p:sp>
        <p:nvSpPr>
          <p:cNvPr id="21" name="Ellipszis 20"/>
          <p:cNvSpPr/>
          <p:nvPr/>
        </p:nvSpPr>
        <p:spPr>
          <a:xfrm>
            <a:off x="8855518" y="2570621"/>
            <a:ext cx="3534223" cy="3534223"/>
          </a:xfrm>
          <a:prstGeom prst="ellipse">
            <a:avLst/>
          </a:prstGeom>
          <a:solidFill>
            <a:schemeClr val="bg1"/>
          </a:solidFill>
          <a:ln w="50800">
            <a:gradFill>
              <a:gsLst>
                <a:gs pos="74000">
                  <a:srgbClr val="C6007E"/>
                </a:gs>
                <a:gs pos="83000">
                  <a:srgbClr val="06038D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Ellipszis 25"/>
          <p:cNvSpPr/>
          <p:nvPr/>
        </p:nvSpPr>
        <p:spPr>
          <a:xfrm>
            <a:off x="5826990" y="2556462"/>
            <a:ext cx="3534223" cy="3534223"/>
          </a:xfrm>
          <a:prstGeom prst="ellipse">
            <a:avLst/>
          </a:prstGeom>
          <a:gradFill>
            <a:gsLst>
              <a:gs pos="54000">
                <a:srgbClr val="C6007E"/>
              </a:gs>
              <a:gs pos="89000">
                <a:srgbClr val="06038D"/>
              </a:gs>
            </a:gsLst>
            <a:lin ang="5400000" scaled="1"/>
          </a:gra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Ellipszis 18"/>
          <p:cNvSpPr/>
          <p:nvPr/>
        </p:nvSpPr>
        <p:spPr>
          <a:xfrm>
            <a:off x="2634351" y="2556462"/>
            <a:ext cx="3534223" cy="3534223"/>
          </a:xfrm>
          <a:prstGeom prst="ellipse">
            <a:avLst/>
          </a:prstGeom>
          <a:solidFill>
            <a:schemeClr val="bg1"/>
          </a:solidFill>
          <a:ln w="50800">
            <a:gradFill>
              <a:gsLst>
                <a:gs pos="74000">
                  <a:srgbClr val="C6007E"/>
                </a:gs>
                <a:gs pos="83000">
                  <a:srgbClr val="06038D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Ellipszis 16"/>
          <p:cNvSpPr/>
          <p:nvPr/>
        </p:nvSpPr>
        <p:spPr>
          <a:xfrm>
            <a:off x="-108094" y="2556462"/>
            <a:ext cx="3534223" cy="3534223"/>
          </a:xfrm>
          <a:prstGeom prst="ellipse">
            <a:avLst/>
          </a:prstGeom>
          <a:gradFill>
            <a:gsLst>
              <a:gs pos="54000">
                <a:srgbClr val="C6007E"/>
              </a:gs>
              <a:gs pos="89000">
                <a:srgbClr val="06038D"/>
              </a:gs>
            </a:gsLst>
            <a:lin ang="5400000" scaled="1"/>
          </a:gra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45" y="533156"/>
            <a:ext cx="10242549" cy="376712"/>
          </a:xfrm>
        </p:spPr>
        <p:txBody>
          <a:bodyPr/>
          <a:lstStyle/>
          <a:p>
            <a:pPr algn="l"/>
            <a:r>
              <a:rPr lang="hu-HU" sz="2400" i="1" spc="-150">
                <a:latin typeface="Arial Black" panose="020B0A04020102020204" pitchFamily="34" charset="0"/>
              </a:rPr>
              <a:t>TRAVEL</a:t>
            </a:r>
            <a:r>
              <a:rPr lang="en-US" sz="2400" i="1" spc="-150">
                <a:latin typeface="Arial Black" panose="020B0A04020102020204" pitchFamily="34" charset="0"/>
              </a:rPr>
              <a:t> BENEFITS </a:t>
            </a:r>
            <a:br>
              <a:rPr lang="en-US" sz="2400" i="1" spc="-150">
                <a:latin typeface="Arial Black" panose="020B0A04020102020204" pitchFamily="34" charset="0"/>
              </a:rPr>
            </a:br>
            <a:endParaRPr lang="en-US" sz="2400" i="1" spc="-15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093" y="3059597"/>
            <a:ext cx="1295399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00790" y="4337733"/>
            <a:ext cx="12631678" cy="369332"/>
          </a:xfrm>
          <a:prstGeom prst="rect">
            <a:avLst/>
          </a:prstGeom>
          <a:solidFill>
            <a:srgbClr val="06038D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418" y="3250089"/>
            <a:ext cx="1644981" cy="9595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0555" y="4733516"/>
            <a:ext cx="1954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price of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Euro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for employees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27433" y="4750276"/>
            <a:ext cx="2051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one booking per calendar year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11521" y="4750276"/>
            <a:ext cx="21075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06038D"/>
                </a:solidFill>
                <a:latin typeface="Arial" panose="020B0604020202020204" pitchFamily="34" charset="0"/>
              </a:rPr>
              <a:t>D</a:t>
            </a:r>
            <a:r>
              <a:rPr lang="en-US" sz="1400">
                <a:solidFill>
                  <a:srgbClr val="060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iscounted tickets for your travel partners</a:t>
            </a:r>
          </a:p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4668" y="4325822"/>
            <a:ext cx="3202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UNLIMITED STAFF TRAVEL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5963816" y="4325899"/>
            <a:ext cx="3260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FIX FARE</a:t>
            </a:r>
            <a:r>
              <a:rPr lang="hu-HU" b="1">
                <a:solidFill>
                  <a:schemeClr val="bg1"/>
                </a:solidFill>
              </a:rPr>
              <a:t> FOR TRAVEL PARTNERS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77211" y="4323574"/>
            <a:ext cx="2249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TRAVEL PARTNER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A01580-FE31-4FA4-8382-DDD4428BC86A}"/>
              </a:ext>
            </a:extLst>
          </p:cNvPr>
          <p:cNvSpPr/>
          <p:nvPr/>
        </p:nvSpPr>
        <p:spPr>
          <a:xfrm>
            <a:off x="9810107" y="4294247"/>
            <a:ext cx="1691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>
                <a:solidFill>
                  <a:schemeClr val="bg1"/>
                </a:solidFill>
              </a:rPr>
              <a:t>BONUS TICKETS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B74B14-8AAF-48E3-8A59-FA75D7ACA825}"/>
              </a:ext>
            </a:extLst>
          </p:cNvPr>
          <p:cNvSpPr txBox="1"/>
          <p:nvPr/>
        </p:nvSpPr>
        <p:spPr>
          <a:xfrm>
            <a:off x="9405471" y="4733516"/>
            <a:ext cx="26037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1400" dirty="0">
                <a:solidFill>
                  <a:srgbClr val="060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 bonus tickets (for free) are handed out per year (all services included) </a:t>
            </a:r>
          </a:p>
          <a:p>
            <a:pPr algn="ctr">
              <a:spcBef>
                <a:spcPts val="1200"/>
              </a:spcBef>
            </a:pPr>
            <a:endParaRPr lang="en-US" sz="1400" dirty="0">
              <a:solidFill>
                <a:srgbClr val="060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175002" y="3177654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>
                <a:solidFill>
                  <a:schemeClr val="bg1"/>
                </a:solidFill>
                <a:latin typeface="Arial Black" panose="020B0A04020102020204" pitchFamily="34" charset="0"/>
              </a:rPr>
              <a:t>€</a:t>
            </a:r>
          </a:p>
        </p:txBody>
      </p:sp>
      <p:pic>
        <p:nvPicPr>
          <p:cNvPr id="23" name="Kép 2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03529" y="3166824"/>
            <a:ext cx="959573" cy="95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3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NTENTS">
  <a:themeElements>
    <a:clrScheme name="New Wizz colours">
      <a:dk1>
        <a:sysClr val="windowText" lastClr="000000"/>
      </a:dk1>
      <a:lt1>
        <a:sysClr val="window" lastClr="FFFFFF"/>
      </a:lt1>
      <a:dk2>
        <a:srgbClr val="06038D"/>
      </a:dk2>
      <a:lt2>
        <a:srgbClr val="FFFFFF"/>
      </a:lt2>
      <a:accent1>
        <a:srgbClr val="06038D"/>
      </a:accent1>
      <a:accent2>
        <a:srgbClr val="C6007E"/>
      </a:accent2>
      <a:accent3>
        <a:srgbClr val="B8B7FD"/>
      </a:accent3>
      <a:accent4>
        <a:srgbClr val="FFC0E8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emplate2.pptx" id="{172A2B1A-5B7D-4732-9FCA-86BE84A2BCEB}" vid="{52E4BD8D-51E0-4844-9694-D0AFA1868D31}"/>
    </a:ext>
  </a:extLst>
</a:theme>
</file>

<file path=ppt/theme/theme2.xml><?xml version="1.0" encoding="utf-8"?>
<a:theme xmlns:a="http://schemas.openxmlformats.org/drawingml/2006/main" name="COVERS AND SECTIONS">
  <a:themeElements>
    <a:clrScheme name="WIZZ">
      <a:dk1>
        <a:srgbClr val="000000"/>
      </a:dk1>
      <a:lt1>
        <a:srgbClr val="FFFFFF"/>
      </a:lt1>
      <a:dk2>
        <a:srgbClr val="06038D"/>
      </a:dk2>
      <a:lt2>
        <a:srgbClr val="FFFFFF"/>
      </a:lt2>
      <a:accent1>
        <a:srgbClr val="06038D"/>
      </a:accent1>
      <a:accent2>
        <a:srgbClr val="C6007E"/>
      </a:accent2>
      <a:accent3>
        <a:srgbClr val="B8B7FD"/>
      </a:accent3>
      <a:accent4>
        <a:srgbClr val="FFC0E8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emplate2.pptx" id="{172A2B1A-5B7D-4732-9FCA-86BE84A2BCEB}" vid="{518D2942-5636-4523-A869-D3DAE3111990}"/>
    </a:ext>
  </a:extLst>
</a:theme>
</file>

<file path=ppt/theme/theme3.xml><?xml version="1.0" encoding="utf-8"?>
<a:theme xmlns:a="http://schemas.openxmlformats.org/drawingml/2006/main" name="MAP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emplate2.pptx" id="{172A2B1A-5B7D-4732-9FCA-86BE84A2BCEB}" vid="{F822D0C2-C865-444A-87B7-F9736C9FF077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4E9CBA5030704BAF7E7E0DC520A53E" ma:contentTypeVersion="14" ma:contentTypeDescription="Create a new document." ma:contentTypeScope="" ma:versionID="59cdc8ea86aef4e2257b6995f4c1dce2">
  <xsd:schema xmlns:xsd="http://www.w3.org/2001/XMLSchema" xmlns:xs="http://www.w3.org/2001/XMLSchema" xmlns:p="http://schemas.microsoft.com/office/2006/metadata/properties" xmlns:ns2="d88c2272-3e4a-4570-93ee-06abb7b291d9" xmlns:ns3="bebdc91a-3bd9-43ba-8a0e-762c65523c30" targetNamespace="http://schemas.microsoft.com/office/2006/metadata/properties" ma:root="true" ma:fieldsID="a1714757d4415859cf7f6eb4d05f4517" ns2:_="" ns3:_="">
    <xsd:import namespace="d88c2272-3e4a-4570-93ee-06abb7b291d9"/>
    <xsd:import namespace="bebdc91a-3bd9-43ba-8a0e-762c65523c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c2272-3e4a-4570-93ee-06abb7b291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1fa0f85-ad54-4e75-8739-98eb69f526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bdc91a-3bd9-43ba-8a0e-762c65523c3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44425fac-d55f-4bca-857c-a83752866dde}" ma:internalName="TaxCatchAll" ma:showField="CatchAllData" ma:web="bebdc91a-3bd9-43ba-8a0e-762c65523c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ebdc91a-3bd9-43ba-8a0e-762c65523c30">
      <UserInfo>
        <DisplayName>Golyszny, Agata</DisplayName>
        <AccountId>176</AccountId>
        <AccountType/>
      </UserInfo>
      <UserInfo>
        <DisplayName>Nowak, Weronika</DisplayName>
        <AccountId>177</AccountId>
        <AccountType/>
      </UserInfo>
    </SharedWithUsers>
    <TaxCatchAll xmlns="bebdc91a-3bd9-43ba-8a0e-762c65523c30" xsi:nil="true"/>
    <lcf76f155ced4ddcb4097134ff3c332f xmlns="d88c2272-3e4a-4570-93ee-06abb7b291d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21CC8C7-C3AC-4A54-925B-0F6B5DF756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4CB6EC-A7D1-402F-8BCC-0C80233AB5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8c2272-3e4a-4570-93ee-06abb7b291d9"/>
    <ds:schemaRef ds:uri="bebdc91a-3bd9-43ba-8a0e-762c65523c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CD818D-C454-46E8-8747-AE60FD86ABDE}">
  <ds:schemaRefs>
    <ds:schemaRef ds:uri="http://purl.org/dc/terms/"/>
    <ds:schemaRef ds:uri="http://purl.org/dc/dcmitype/"/>
    <ds:schemaRef ds:uri="http://schemas.microsoft.com/office/2006/documentManagement/types"/>
    <ds:schemaRef ds:uri="bebdc91a-3bd9-43ba-8a0e-762c65523c30"/>
    <ds:schemaRef ds:uri="d88c2272-3e4a-4570-93ee-06abb7b291d9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988</Words>
  <Application>Microsoft Office PowerPoint</Application>
  <PresentationFormat>Widescreen</PresentationFormat>
  <Paragraphs>156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Arial Black</vt:lpstr>
      <vt:lpstr>Calibri</vt:lpstr>
      <vt:lpstr>Century Gothic</vt:lpstr>
      <vt:lpstr>Freestyle Script</vt:lpstr>
      <vt:lpstr>Gotham Black</vt:lpstr>
      <vt:lpstr>Gotham Book</vt:lpstr>
      <vt:lpstr>Wingdings</vt:lpstr>
      <vt:lpstr>CONTENTS</vt:lpstr>
      <vt:lpstr>COVERS AND SECTIONS</vt:lpstr>
      <vt:lpstr>MAPS</vt:lpstr>
      <vt:lpstr>PowerPoint Presentation</vt:lpstr>
      <vt:lpstr>WIZZ AIR TODAY</vt:lpstr>
      <vt:lpstr>32 WIZZ BASES IN 16 COUNTRIES</vt:lpstr>
      <vt:lpstr>PowerPoint Presentation</vt:lpstr>
      <vt:lpstr>our basic requirements</vt:lpstr>
      <vt:lpstr>our basic requirements</vt:lpstr>
      <vt:lpstr>our basic requirements</vt:lpstr>
      <vt:lpstr>What we can offer</vt:lpstr>
      <vt:lpstr>TRAVEL BENEFITS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x-Bereznai, Veronika</dc:creator>
  <cp:lastModifiedBy>Baba, Dumitru Iulian</cp:lastModifiedBy>
  <cp:revision>7</cp:revision>
  <cp:lastPrinted>2018-12-13T12:48:59Z</cp:lastPrinted>
  <dcterms:created xsi:type="dcterms:W3CDTF">2022-09-13T07:38:47Z</dcterms:created>
  <dcterms:modified xsi:type="dcterms:W3CDTF">2025-07-01T09:52:05Z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0x010100014E9CBA5030704BAF7E7E0DC520A53E</vt:lpwstr>
  </property>
  <property fmtid="{D5CDD505-2E9C-101B-9397-08002B2CF9AE}" pid="3" name="MSIP_Label_55334880-eff7-45b1-b7a4-4e8d46810bd1_Enabled">
    <vt:lpwstr>true</vt:lpwstr>
  </property>
  <property fmtid="{D5CDD505-2E9C-101B-9397-08002B2CF9AE}" pid="4" name="MSIP_Label_55334880-eff7-45b1-b7a4-4e8d46810bd1_SetDate">
    <vt:lpwstr>2021-11-26T10:09:37Z</vt:lpwstr>
  </property>
  <property fmtid="{D5CDD505-2E9C-101B-9397-08002B2CF9AE}" pid="5" name="MSIP_Label_55334880-eff7-45b1-b7a4-4e8d46810bd1_Method">
    <vt:lpwstr>Privileged</vt:lpwstr>
  </property>
  <property fmtid="{D5CDD505-2E9C-101B-9397-08002B2CF9AE}" pid="6" name="MSIP_Label_55334880-eff7-45b1-b7a4-4e8d46810bd1_Name">
    <vt:lpwstr>55334880-eff7-45b1-b7a4-4e8d46810bd1</vt:lpwstr>
  </property>
  <property fmtid="{D5CDD505-2E9C-101B-9397-08002B2CF9AE}" pid="7" name="MSIP_Label_55334880-eff7-45b1-b7a4-4e8d46810bd1_SiteId">
    <vt:lpwstr>c2639ec5-cc6a-45e9-9c33-2a332c564613</vt:lpwstr>
  </property>
  <property fmtid="{D5CDD505-2E9C-101B-9397-08002B2CF9AE}" pid="8" name="MSIP_Label_55334880-eff7-45b1-b7a4-4e8d46810bd1_ActionId">
    <vt:lpwstr>a8bb8296-10ca-49bd-aee2-68edb0d88739</vt:lpwstr>
  </property>
  <property fmtid="{D5CDD505-2E9C-101B-9397-08002B2CF9AE}" pid="9" name="MSIP_Label_55334880-eff7-45b1-b7a4-4e8d46810bd1_ContentBits">
    <vt:lpwstr>0</vt:lpwstr>
  </property>
  <property fmtid="{D5CDD505-2E9C-101B-9397-08002B2CF9AE}" pid="10" name="MediaServiceImageTags">
    <vt:lpwstr/>
  </property>
  <property fmtid="{D5CDD505-2E9C-101B-9397-08002B2CF9AE}" pid="11" name="Order">
    <vt:r8>50400</vt:r8>
  </property>
  <property fmtid="{D5CDD505-2E9C-101B-9397-08002B2CF9AE}" pid="12" name="xd_Signature">
    <vt:bool>false</vt:bool>
  </property>
  <property fmtid="{D5CDD505-2E9C-101B-9397-08002B2CF9AE}" pid="13" name="xd_ProgID">
    <vt:lpwstr/>
  </property>
  <property fmtid="{D5CDD505-2E9C-101B-9397-08002B2CF9AE}" pid="14" name="TriggerFlowInfo">
    <vt:lpwstr/>
  </property>
  <property fmtid="{D5CDD505-2E9C-101B-9397-08002B2CF9AE}" pid="15" name="ComplianceAssetId">
    <vt:lpwstr/>
  </property>
  <property fmtid="{D5CDD505-2E9C-101B-9397-08002B2CF9AE}" pid="16" name="TemplateUrl">
    <vt:lpwstr/>
  </property>
  <property fmtid="{D5CDD505-2E9C-101B-9397-08002B2CF9AE}" pid="17" name="_ExtendedDescription">
    <vt:lpwstr/>
  </property>
</Properties>
</file>